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Roboto" panose="02000000000000000000" pitchFamily="2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BD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Clark" userId="c30cf4c6-fb86-4d00-85e9-d436f75aed58" providerId="ADAL" clId="{7F03D148-03D3-4EA6-AF42-34C8155081CE}"/>
    <pc:docChg chg="modSld modMainMaster">
      <pc:chgData name="Sarah Clark" userId="c30cf4c6-fb86-4d00-85e9-d436f75aed58" providerId="ADAL" clId="{7F03D148-03D3-4EA6-AF42-34C8155081CE}" dt="2022-11-28T22:17:53.296" v="2" actId="20577"/>
      <pc:docMkLst>
        <pc:docMk/>
      </pc:docMkLst>
      <pc:sldChg chg="modSp mod">
        <pc:chgData name="Sarah Clark" userId="c30cf4c6-fb86-4d00-85e9-d436f75aed58" providerId="ADAL" clId="{7F03D148-03D3-4EA6-AF42-34C8155081CE}" dt="2022-11-28T22:17:53.296" v="2" actId="20577"/>
        <pc:sldMkLst>
          <pc:docMk/>
          <pc:sldMk cId="2389129511" sldId="260"/>
        </pc:sldMkLst>
        <pc:spChg chg="mod">
          <ac:chgData name="Sarah Clark" userId="c30cf4c6-fb86-4d00-85e9-d436f75aed58" providerId="ADAL" clId="{7F03D148-03D3-4EA6-AF42-34C8155081CE}" dt="2022-11-28T22:17:53.296" v="2" actId="20577"/>
          <ac:spMkLst>
            <pc:docMk/>
            <pc:sldMk cId="2389129511" sldId="260"/>
            <ac:spMk id="3" creationId="{00000000-0000-0000-0000-000000000000}"/>
          </ac:spMkLst>
        </pc:spChg>
      </pc:sldChg>
      <pc:sldMasterChg chg="modSldLayout">
        <pc:chgData name="Sarah Clark" userId="c30cf4c6-fb86-4d00-85e9-d436f75aed58" providerId="ADAL" clId="{7F03D148-03D3-4EA6-AF42-34C8155081CE}" dt="2022-11-28T22:17:34.628" v="0" actId="113"/>
        <pc:sldMasterMkLst>
          <pc:docMk/>
          <pc:sldMasterMk cId="2998926022" sldId="2147483648"/>
        </pc:sldMasterMkLst>
        <pc:sldLayoutChg chg="modSp">
          <pc:chgData name="Sarah Clark" userId="c30cf4c6-fb86-4d00-85e9-d436f75aed58" providerId="ADAL" clId="{7F03D148-03D3-4EA6-AF42-34C8155081CE}" dt="2022-11-28T22:17:34.628" v="0" actId="113"/>
          <pc:sldLayoutMkLst>
            <pc:docMk/>
            <pc:sldMasterMk cId="2998926022" sldId="2147483648"/>
            <pc:sldLayoutMk cId="57160602" sldId="2147483650"/>
          </pc:sldLayoutMkLst>
          <pc:spChg chg="mod">
            <ac:chgData name="Sarah Clark" userId="c30cf4c6-fb86-4d00-85e9-d436f75aed58" providerId="ADAL" clId="{7F03D148-03D3-4EA6-AF42-34C8155081CE}" dt="2022-11-28T22:17:34.628" v="0" actId="113"/>
            <ac:spMkLst>
              <pc:docMk/>
              <pc:sldMasterMk cId="2998926022" sldId="2147483648"/>
              <pc:sldLayoutMk cId="57160602" sldId="2147483650"/>
              <ac:spMk id="2" creationId="{00000000-0000-0000-0000-000000000000}"/>
            </ac:spMkLst>
          </pc:spChg>
        </pc:sldLayoutChg>
      </pc:sldMasterChg>
    </pc:docChg>
  </pc:docChgLst>
  <pc:docChgLst>
    <pc:chgData name="Sarah Clark" userId="c30cf4c6-fb86-4d00-85e9-d436f75aed58" providerId="ADAL" clId="{55F7F1F9-608F-437D-A092-F7AE9065D554}"/>
    <pc:docChg chg="modSld modMainMaster">
      <pc:chgData name="Sarah Clark" userId="c30cf4c6-fb86-4d00-85e9-d436f75aed58" providerId="ADAL" clId="{55F7F1F9-608F-437D-A092-F7AE9065D554}" dt="2023-05-08T22:25:11.980" v="8" actId="113"/>
      <pc:docMkLst>
        <pc:docMk/>
      </pc:docMkLst>
      <pc:sldChg chg="modSp mod">
        <pc:chgData name="Sarah Clark" userId="c30cf4c6-fb86-4d00-85e9-d436f75aed58" providerId="ADAL" clId="{55F7F1F9-608F-437D-A092-F7AE9065D554}" dt="2023-05-08T22:25:02.939" v="4" actId="113"/>
        <pc:sldMkLst>
          <pc:docMk/>
          <pc:sldMk cId="800768060" sldId="256"/>
        </pc:sldMkLst>
        <pc:spChg chg="mod">
          <ac:chgData name="Sarah Clark" userId="c30cf4c6-fb86-4d00-85e9-d436f75aed58" providerId="ADAL" clId="{55F7F1F9-608F-437D-A092-F7AE9065D554}" dt="2023-05-08T22:25:02.939" v="4" actId="113"/>
          <ac:spMkLst>
            <pc:docMk/>
            <pc:sldMk cId="800768060" sldId="256"/>
            <ac:spMk id="4" creationId="{00000000-0000-0000-0000-000000000000}"/>
          </ac:spMkLst>
        </pc:spChg>
        <pc:grpChg chg="mod">
          <ac:chgData name="Sarah Clark" userId="c30cf4c6-fb86-4d00-85e9-d436f75aed58" providerId="ADAL" clId="{55F7F1F9-608F-437D-A092-F7AE9065D554}" dt="2023-05-08T22:24:26.332" v="0" actId="14826"/>
          <ac:grpSpMkLst>
            <pc:docMk/>
            <pc:sldMk cId="800768060" sldId="256"/>
            <ac:grpSpMk id="9" creationId="{D3075672-42D5-4D8A-BDC8-60ED4A66B75F}"/>
          </ac:grpSpMkLst>
        </pc:grpChg>
        <pc:picChg chg="mod">
          <ac:chgData name="Sarah Clark" userId="c30cf4c6-fb86-4d00-85e9-d436f75aed58" providerId="ADAL" clId="{55F7F1F9-608F-437D-A092-F7AE9065D554}" dt="2023-05-08T22:24:26.332" v="0" actId="14826"/>
          <ac:picMkLst>
            <pc:docMk/>
            <pc:sldMk cId="800768060" sldId="256"/>
            <ac:picMk id="6" creationId="{05FED463-6CA8-CDAC-FD66-E95C72E280C9}"/>
          </ac:picMkLst>
        </pc:picChg>
        <pc:picChg chg="mod">
          <ac:chgData name="Sarah Clark" userId="c30cf4c6-fb86-4d00-85e9-d436f75aed58" providerId="ADAL" clId="{55F7F1F9-608F-437D-A092-F7AE9065D554}" dt="2023-05-08T22:24:26.332" v="0" actId="14826"/>
          <ac:picMkLst>
            <pc:docMk/>
            <pc:sldMk cId="800768060" sldId="256"/>
            <ac:picMk id="8" creationId="{831B20F7-FF1C-93EC-954D-67E5C9BF9CE7}"/>
          </ac:picMkLst>
        </pc:picChg>
      </pc:sldChg>
      <pc:sldChg chg="modSp mod">
        <pc:chgData name="Sarah Clark" userId="c30cf4c6-fb86-4d00-85e9-d436f75aed58" providerId="ADAL" clId="{55F7F1F9-608F-437D-A092-F7AE9065D554}" dt="2023-05-08T22:25:06.980" v="6" actId="207"/>
        <pc:sldMkLst>
          <pc:docMk/>
          <pc:sldMk cId="4076593100" sldId="257"/>
        </pc:sldMkLst>
        <pc:spChg chg="mod">
          <ac:chgData name="Sarah Clark" userId="c30cf4c6-fb86-4d00-85e9-d436f75aed58" providerId="ADAL" clId="{55F7F1F9-608F-437D-A092-F7AE9065D554}" dt="2023-05-08T22:25:06.980" v="6" actId="207"/>
          <ac:spMkLst>
            <pc:docMk/>
            <pc:sldMk cId="4076593100" sldId="257"/>
            <ac:spMk id="5" creationId="{00000000-0000-0000-0000-000000000000}"/>
          </ac:spMkLst>
        </pc:spChg>
      </pc:sldChg>
      <pc:sldChg chg="modSp mod">
        <pc:chgData name="Sarah Clark" userId="c30cf4c6-fb86-4d00-85e9-d436f75aed58" providerId="ADAL" clId="{55F7F1F9-608F-437D-A092-F7AE9065D554}" dt="2023-05-08T22:25:11.980" v="8" actId="113"/>
        <pc:sldMkLst>
          <pc:docMk/>
          <pc:sldMk cId="2389129511" sldId="260"/>
        </pc:sldMkLst>
        <pc:spChg chg="mod">
          <ac:chgData name="Sarah Clark" userId="c30cf4c6-fb86-4d00-85e9-d436f75aed58" providerId="ADAL" clId="{55F7F1F9-608F-437D-A092-F7AE9065D554}" dt="2023-05-08T22:25:11.980" v="8" actId="113"/>
          <ac:spMkLst>
            <pc:docMk/>
            <pc:sldMk cId="2389129511" sldId="260"/>
            <ac:spMk id="3" creationId="{00000000-0000-0000-0000-000000000000}"/>
          </ac:spMkLst>
        </pc:spChg>
      </pc:sldChg>
      <pc:sldMasterChg chg="modSp mod">
        <pc:chgData name="Sarah Clark" userId="c30cf4c6-fb86-4d00-85e9-d436f75aed58" providerId="ADAL" clId="{55F7F1F9-608F-437D-A092-F7AE9065D554}" dt="2023-05-08T22:24:49.236" v="2" actId="207"/>
        <pc:sldMasterMkLst>
          <pc:docMk/>
          <pc:sldMasterMk cId="2998926022" sldId="2147483648"/>
        </pc:sldMasterMkLst>
        <pc:spChg chg="mod">
          <ac:chgData name="Sarah Clark" userId="c30cf4c6-fb86-4d00-85e9-d436f75aed58" providerId="ADAL" clId="{55F7F1F9-608F-437D-A092-F7AE9065D554}" dt="2023-05-08T22:24:49.236" v="2" actId="207"/>
          <ac:spMkLst>
            <pc:docMk/>
            <pc:sldMasterMk cId="2998926022" sldId="2147483648"/>
            <ac:spMk id="7" creationId="{480F8C6E-C644-64F3-A3F2-0DBDCBD003B8}"/>
          </ac:spMkLst>
        </pc:spChg>
      </pc:sldMasterChg>
    </pc:docChg>
  </pc:docChgLst>
  <pc:docChgLst>
    <pc:chgData name="Sarah Clark" userId="c30cf4c6-fb86-4d00-85e9-d436f75aed58" providerId="ADAL" clId="{B0B57C44-7737-40D7-BB4A-CF01965D4EF9}"/>
    <pc:docChg chg="undo custSel modSld modMainMaster">
      <pc:chgData name="Sarah Clark" userId="c30cf4c6-fb86-4d00-85e9-d436f75aed58" providerId="ADAL" clId="{B0B57C44-7737-40D7-BB4A-CF01965D4EF9}" dt="2022-11-28T22:15:07.799" v="322" actId="2696"/>
      <pc:docMkLst>
        <pc:docMk/>
      </pc:docMkLst>
      <pc:sldChg chg="addSp delSp modSp mod">
        <pc:chgData name="Sarah Clark" userId="c30cf4c6-fb86-4d00-85e9-d436f75aed58" providerId="ADAL" clId="{B0B57C44-7737-40D7-BB4A-CF01965D4EF9}" dt="2022-11-28T22:12:06.585" v="320" actId="1036"/>
        <pc:sldMkLst>
          <pc:docMk/>
          <pc:sldMk cId="800768060" sldId="256"/>
        </pc:sldMkLst>
        <pc:spChg chg="mod">
          <ac:chgData name="Sarah Clark" userId="c30cf4c6-fb86-4d00-85e9-d436f75aed58" providerId="ADAL" clId="{B0B57C44-7737-40D7-BB4A-CF01965D4EF9}" dt="2022-11-28T22:11:24.153" v="308" actId="1076"/>
          <ac:spMkLst>
            <pc:docMk/>
            <pc:sldMk cId="800768060" sldId="256"/>
            <ac:spMk id="2" creationId="{00000000-0000-0000-0000-000000000000}"/>
          </ac:spMkLst>
        </pc:spChg>
        <pc:spChg chg="add del mod">
          <ac:chgData name="Sarah Clark" userId="c30cf4c6-fb86-4d00-85e9-d436f75aed58" providerId="ADAL" clId="{B0B57C44-7737-40D7-BB4A-CF01965D4EF9}" dt="2022-11-28T22:03:11.111" v="48" actId="21"/>
          <ac:spMkLst>
            <pc:docMk/>
            <pc:sldMk cId="800768060" sldId="256"/>
            <ac:spMk id="3" creationId="{AD434916-3D1D-1B0F-F85F-065D922F27B3}"/>
          </ac:spMkLst>
        </pc:spChg>
        <pc:spChg chg="mod">
          <ac:chgData name="Sarah Clark" userId="c30cf4c6-fb86-4d00-85e9-d436f75aed58" providerId="ADAL" clId="{B0B57C44-7737-40D7-BB4A-CF01965D4EF9}" dt="2022-11-28T22:11:24.153" v="308" actId="1076"/>
          <ac:spMkLst>
            <pc:docMk/>
            <pc:sldMk cId="800768060" sldId="256"/>
            <ac:spMk id="4" creationId="{00000000-0000-0000-0000-000000000000}"/>
          </ac:spMkLst>
        </pc:spChg>
        <pc:grpChg chg="add mod">
          <ac:chgData name="Sarah Clark" userId="c30cf4c6-fb86-4d00-85e9-d436f75aed58" providerId="ADAL" clId="{B0B57C44-7737-40D7-BB4A-CF01965D4EF9}" dt="2022-11-28T22:12:06.585" v="320" actId="1036"/>
          <ac:grpSpMkLst>
            <pc:docMk/>
            <pc:sldMk cId="800768060" sldId="256"/>
            <ac:grpSpMk id="9" creationId="{D3075672-42D5-4D8A-BDC8-60ED4A66B75F}"/>
          </ac:grpSpMkLst>
        </pc:grpChg>
        <pc:picChg chg="add mod">
          <ac:chgData name="Sarah Clark" userId="c30cf4c6-fb86-4d00-85e9-d436f75aed58" providerId="ADAL" clId="{B0B57C44-7737-40D7-BB4A-CF01965D4EF9}" dt="2022-11-28T22:11:58.855" v="316" actId="164"/>
          <ac:picMkLst>
            <pc:docMk/>
            <pc:sldMk cId="800768060" sldId="256"/>
            <ac:picMk id="6" creationId="{05FED463-6CA8-CDAC-FD66-E95C72E280C9}"/>
          </ac:picMkLst>
        </pc:picChg>
        <pc:picChg chg="add mod">
          <ac:chgData name="Sarah Clark" userId="c30cf4c6-fb86-4d00-85e9-d436f75aed58" providerId="ADAL" clId="{B0B57C44-7737-40D7-BB4A-CF01965D4EF9}" dt="2022-11-28T22:11:58.855" v="316" actId="164"/>
          <ac:picMkLst>
            <pc:docMk/>
            <pc:sldMk cId="800768060" sldId="256"/>
            <ac:picMk id="8" creationId="{831B20F7-FF1C-93EC-954D-67E5C9BF9CE7}"/>
          </ac:picMkLst>
        </pc:picChg>
      </pc:sldChg>
      <pc:sldChg chg="modSp mod">
        <pc:chgData name="Sarah Clark" userId="c30cf4c6-fb86-4d00-85e9-d436f75aed58" providerId="ADAL" clId="{B0B57C44-7737-40D7-BB4A-CF01965D4EF9}" dt="2022-11-28T22:07:07.146" v="114" actId="113"/>
        <pc:sldMkLst>
          <pc:docMk/>
          <pc:sldMk cId="4076593100" sldId="257"/>
        </pc:sldMkLst>
        <pc:spChg chg="mod">
          <ac:chgData name="Sarah Clark" userId="c30cf4c6-fb86-4d00-85e9-d436f75aed58" providerId="ADAL" clId="{B0B57C44-7737-40D7-BB4A-CF01965D4EF9}" dt="2022-11-28T22:07:07.146" v="114" actId="113"/>
          <ac:spMkLst>
            <pc:docMk/>
            <pc:sldMk cId="4076593100" sldId="257"/>
            <ac:spMk id="4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6:55.362" v="110" actId="14100"/>
          <ac:spMkLst>
            <pc:docMk/>
            <pc:sldMk cId="4076593100" sldId="257"/>
            <ac:spMk id="5" creationId="{00000000-0000-0000-0000-000000000000}"/>
          </ac:spMkLst>
        </pc:spChg>
      </pc:sldChg>
      <pc:sldChg chg="modSp mod">
        <pc:chgData name="Sarah Clark" userId="c30cf4c6-fb86-4d00-85e9-d436f75aed58" providerId="ADAL" clId="{B0B57C44-7737-40D7-BB4A-CF01965D4EF9}" dt="2022-11-28T22:06:04.981" v="78" actId="113"/>
        <pc:sldMkLst>
          <pc:docMk/>
          <pc:sldMk cId="3044938886" sldId="258"/>
        </pc:sldMkLst>
        <pc:spChg chg="mod">
          <ac:chgData name="Sarah Clark" userId="c30cf4c6-fb86-4d00-85e9-d436f75aed58" providerId="ADAL" clId="{B0B57C44-7737-40D7-BB4A-CF01965D4EF9}" dt="2022-11-28T22:06:04.981" v="78" actId="113"/>
          <ac:spMkLst>
            <pc:docMk/>
            <pc:sldMk cId="3044938886" sldId="258"/>
            <ac:spMk id="2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5:59.240" v="77" actId="255"/>
          <ac:spMkLst>
            <pc:docMk/>
            <pc:sldMk cId="3044938886" sldId="258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B0B57C44-7737-40D7-BB4A-CF01965D4EF9}" dt="2022-11-28T22:07:16.136" v="118" actId="255"/>
        <pc:sldMkLst>
          <pc:docMk/>
          <pc:sldMk cId="37862767" sldId="259"/>
        </pc:sldMkLst>
        <pc:spChg chg="mod">
          <ac:chgData name="Sarah Clark" userId="c30cf4c6-fb86-4d00-85e9-d436f75aed58" providerId="ADAL" clId="{B0B57C44-7737-40D7-BB4A-CF01965D4EF9}" dt="2022-11-28T22:07:13.333" v="117" actId="113"/>
          <ac:spMkLst>
            <pc:docMk/>
            <pc:sldMk cId="37862767" sldId="259"/>
            <ac:spMk id="2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7:16.136" v="118" actId="255"/>
          <ac:spMkLst>
            <pc:docMk/>
            <pc:sldMk cId="37862767" sldId="259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B0B57C44-7737-40D7-BB4A-CF01965D4EF9}" dt="2022-11-28T22:07:27.568" v="122" actId="207"/>
        <pc:sldMkLst>
          <pc:docMk/>
          <pc:sldMk cId="2389129511" sldId="260"/>
        </pc:sldMkLst>
        <pc:spChg chg="mod">
          <ac:chgData name="Sarah Clark" userId="c30cf4c6-fb86-4d00-85e9-d436f75aed58" providerId="ADAL" clId="{B0B57C44-7737-40D7-BB4A-CF01965D4EF9}" dt="2022-11-28T22:07:20.615" v="119" actId="113"/>
          <ac:spMkLst>
            <pc:docMk/>
            <pc:sldMk cId="2389129511" sldId="260"/>
            <ac:spMk id="2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7:27.568" v="122" actId="207"/>
          <ac:spMkLst>
            <pc:docMk/>
            <pc:sldMk cId="2389129511" sldId="260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B0B57C44-7737-40D7-BB4A-CF01965D4EF9}" dt="2022-11-28T22:07:35.545" v="124" actId="255"/>
        <pc:sldMkLst>
          <pc:docMk/>
          <pc:sldMk cId="1450353874" sldId="261"/>
        </pc:sldMkLst>
        <pc:spChg chg="mod">
          <ac:chgData name="Sarah Clark" userId="c30cf4c6-fb86-4d00-85e9-d436f75aed58" providerId="ADAL" clId="{B0B57C44-7737-40D7-BB4A-CF01965D4EF9}" dt="2022-11-28T22:07:32.314" v="123" actId="113"/>
          <ac:spMkLst>
            <pc:docMk/>
            <pc:sldMk cId="1450353874" sldId="261"/>
            <ac:spMk id="2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7:35.545" v="124" actId="255"/>
          <ac:spMkLst>
            <pc:docMk/>
            <pc:sldMk cId="1450353874" sldId="261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B0B57C44-7737-40D7-BB4A-CF01965D4EF9}" dt="2022-11-28T22:07:42.300" v="126" actId="255"/>
        <pc:sldMkLst>
          <pc:docMk/>
          <pc:sldMk cId="1401838639" sldId="262"/>
        </pc:sldMkLst>
        <pc:spChg chg="mod">
          <ac:chgData name="Sarah Clark" userId="c30cf4c6-fb86-4d00-85e9-d436f75aed58" providerId="ADAL" clId="{B0B57C44-7737-40D7-BB4A-CF01965D4EF9}" dt="2022-11-28T22:07:38.773" v="125" actId="113"/>
          <ac:spMkLst>
            <pc:docMk/>
            <pc:sldMk cId="1401838639" sldId="262"/>
            <ac:spMk id="2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7:42.300" v="126" actId="255"/>
          <ac:spMkLst>
            <pc:docMk/>
            <pc:sldMk cId="1401838639" sldId="262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B0B57C44-7737-40D7-BB4A-CF01965D4EF9}" dt="2022-11-28T22:07:48.003" v="128" actId="255"/>
        <pc:sldMkLst>
          <pc:docMk/>
          <pc:sldMk cId="453174566" sldId="263"/>
        </pc:sldMkLst>
        <pc:spChg chg="mod">
          <ac:chgData name="Sarah Clark" userId="c30cf4c6-fb86-4d00-85e9-d436f75aed58" providerId="ADAL" clId="{B0B57C44-7737-40D7-BB4A-CF01965D4EF9}" dt="2022-11-28T22:07:45.430" v="127" actId="113"/>
          <ac:spMkLst>
            <pc:docMk/>
            <pc:sldMk cId="453174566" sldId="263"/>
            <ac:spMk id="2" creationId="{00000000-0000-0000-0000-000000000000}"/>
          </ac:spMkLst>
        </pc:spChg>
        <pc:spChg chg="mod">
          <ac:chgData name="Sarah Clark" userId="c30cf4c6-fb86-4d00-85e9-d436f75aed58" providerId="ADAL" clId="{B0B57C44-7737-40D7-BB4A-CF01965D4EF9}" dt="2022-11-28T22:07:48.003" v="128" actId="255"/>
          <ac:spMkLst>
            <pc:docMk/>
            <pc:sldMk cId="453174566" sldId="263"/>
            <ac:spMk id="3" creationId="{00000000-0000-0000-0000-000000000000}"/>
          </ac:spMkLst>
        </pc:spChg>
      </pc:sldChg>
      <pc:sldMasterChg chg="addSp delSp modSp mod delSldLayout modSldLayout">
        <pc:chgData name="Sarah Clark" userId="c30cf4c6-fb86-4d00-85e9-d436f75aed58" providerId="ADAL" clId="{B0B57C44-7737-40D7-BB4A-CF01965D4EF9}" dt="2022-11-28T22:15:07.799" v="322" actId="2696"/>
        <pc:sldMasterMkLst>
          <pc:docMk/>
          <pc:sldMasterMk cId="2998926022" sldId="2147483648"/>
        </pc:sldMasterMkLst>
        <pc:spChg chg="del">
          <ac:chgData name="Sarah Clark" userId="c30cf4c6-fb86-4d00-85e9-d436f75aed58" providerId="ADAL" clId="{B0B57C44-7737-40D7-BB4A-CF01965D4EF9}" dt="2022-11-28T21:57:15.696" v="1" actId="478"/>
          <ac:spMkLst>
            <pc:docMk/>
            <pc:sldMasterMk cId="2998926022" sldId="2147483648"/>
            <ac:spMk id="4" creationId="{00000000-0000-0000-0000-000000000000}"/>
          </ac:spMkLst>
        </pc:spChg>
        <pc:spChg chg="del">
          <ac:chgData name="Sarah Clark" userId="c30cf4c6-fb86-4d00-85e9-d436f75aed58" providerId="ADAL" clId="{B0B57C44-7737-40D7-BB4A-CF01965D4EF9}" dt="2022-11-28T21:57:15.696" v="1" actId="478"/>
          <ac:spMkLst>
            <pc:docMk/>
            <pc:sldMasterMk cId="2998926022" sldId="2147483648"/>
            <ac:spMk id="5" creationId="{00000000-0000-0000-0000-000000000000}"/>
          </ac:spMkLst>
        </pc:spChg>
        <pc:spChg chg="del">
          <ac:chgData name="Sarah Clark" userId="c30cf4c6-fb86-4d00-85e9-d436f75aed58" providerId="ADAL" clId="{B0B57C44-7737-40D7-BB4A-CF01965D4EF9}" dt="2022-11-28T21:57:15.696" v="1" actId="478"/>
          <ac:spMkLst>
            <pc:docMk/>
            <pc:sldMasterMk cId="2998926022" sldId="2147483648"/>
            <ac:spMk id="6" creationId="{00000000-0000-0000-0000-000000000000}"/>
          </ac:spMkLst>
        </pc:spChg>
        <pc:spChg chg="add mod">
          <ac:chgData name="Sarah Clark" userId="c30cf4c6-fb86-4d00-85e9-d436f75aed58" providerId="ADAL" clId="{B0B57C44-7737-40D7-BB4A-CF01965D4EF9}" dt="2022-11-28T22:03:23.204" v="51"/>
          <ac:spMkLst>
            <pc:docMk/>
            <pc:sldMasterMk cId="2998926022" sldId="2147483648"/>
            <ac:spMk id="7" creationId="{480F8C6E-C644-64F3-A3F2-0DBDCBD003B8}"/>
          </ac:spMkLst>
        </pc:spChg>
        <pc:sldLayoutChg chg="delSp mod">
          <pc:chgData name="Sarah Clark" userId="c30cf4c6-fb86-4d00-85e9-d436f75aed58" providerId="ADAL" clId="{B0B57C44-7737-40D7-BB4A-CF01965D4EF9}" dt="2022-11-28T21:57:21.770" v="2" actId="478"/>
          <pc:sldLayoutMkLst>
            <pc:docMk/>
            <pc:sldMasterMk cId="2998926022" sldId="2147483648"/>
            <pc:sldLayoutMk cId="2652075240" sldId="2147483649"/>
          </pc:sldLayoutMkLst>
          <pc:spChg chg="del">
            <ac:chgData name="Sarah Clark" userId="c30cf4c6-fb86-4d00-85e9-d436f75aed58" providerId="ADAL" clId="{B0B57C44-7737-40D7-BB4A-CF01965D4EF9}" dt="2022-11-28T21:57:21.770" v="2" actId="478"/>
            <ac:spMkLst>
              <pc:docMk/>
              <pc:sldMasterMk cId="2998926022" sldId="2147483648"/>
              <pc:sldLayoutMk cId="2652075240" sldId="2147483649"/>
              <ac:spMk id="4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21.770" v="2" actId="478"/>
            <ac:spMkLst>
              <pc:docMk/>
              <pc:sldMasterMk cId="2998926022" sldId="2147483648"/>
              <pc:sldLayoutMk cId="2652075240" sldId="2147483649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21.770" v="2" actId="478"/>
            <ac:spMkLst>
              <pc:docMk/>
              <pc:sldMasterMk cId="2998926022" sldId="2147483648"/>
              <pc:sldLayoutMk cId="2652075240" sldId="2147483649"/>
              <ac:spMk id="6" creationId="{00000000-0000-0000-0000-000000000000}"/>
            </ac:spMkLst>
          </pc:spChg>
        </pc:sldLayoutChg>
        <pc:sldLayoutChg chg="addSp delSp modSp mod">
          <pc:chgData name="Sarah Clark" userId="c30cf4c6-fb86-4d00-85e9-d436f75aed58" providerId="ADAL" clId="{B0B57C44-7737-40D7-BB4A-CF01965D4EF9}" dt="2022-11-28T22:14:50.616" v="321" actId="255"/>
          <pc:sldLayoutMkLst>
            <pc:docMk/>
            <pc:sldMasterMk cId="2998926022" sldId="2147483648"/>
            <pc:sldLayoutMk cId="57160602" sldId="2147483650"/>
          </pc:sldLayoutMkLst>
          <pc:spChg chg="mod">
            <ac:chgData name="Sarah Clark" userId="c30cf4c6-fb86-4d00-85e9-d436f75aed58" providerId="ADAL" clId="{B0B57C44-7737-40D7-BB4A-CF01965D4EF9}" dt="2022-11-28T22:14:50.616" v="321" actId="255"/>
            <ac:spMkLst>
              <pc:docMk/>
              <pc:sldMasterMk cId="2998926022" sldId="2147483648"/>
              <pc:sldLayoutMk cId="57160602" sldId="2147483650"/>
              <ac:spMk id="3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29.619" v="3" actId="478"/>
            <ac:spMkLst>
              <pc:docMk/>
              <pc:sldMasterMk cId="2998926022" sldId="2147483648"/>
              <pc:sldLayoutMk cId="57160602" sldId="2147483650"/>
              <ac:spMk id="4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29.619" v="3" actId="478"/>
            <ac:spMkLst>
              <pc:docMk/>
              <pc:sldMasterMk cId="2998926022" sldId="2147483648"/>
              <pc:sldLayoutMk cId="57160602" sldId="2147483650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29.619" v="3" actId="478"/>
            <ac:spMkLst>
              <pc:docMk/>
              <pc:sldMasterMk cId="2998926022" sldId="2147483648"/>
              <pc:sldLayoutMk cId="57160602" sldId="2147483650"/>
              <ac:spMk id="6" creationId="{00000000-0000-0000-0000-000000000000}"/>
            </ac:spMkLst>
          </pc:spChg>
          <pc:spChg chg="add del mod">
            <ac:chgData name="Sarah Clark" userId="c30cf4c6-fb86-4d00-85e9-d436f75aed58" providerId="ADAL" clId="{B0B57C44-7737-40D7-BB4A-CF01965D4EF9}" dt="2022-11-28T22:03:20.723" v="50"/>
            <ac:spMkLst>
              <pc:docMk/>
              <pc:sldMasterMk cId="2998926022" sldId="2147483648"/>
              <pc:sldLayoutMk cId="57160602" sldId="2147483650"/>
              <ac:spMk id="7" creationId="{995C8A34-811E-743B-4B2E-F8AA5D6BB89F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7:40.452" v="4" actId="478"/>
          <pc:sldLayoutMkLst>
            <pc:docMk/>
            <pc:sldMasterMk cId="2998926022" sldId="2147483648"/>
            <pc:sldLayoutMk cId="396758132" sldId="2147483651"/>
          </pc:sldLayoutMkLst>
          <pc:spChg chg="del">
            <ac:chgData name="Sarah Clark" userId="c30cf4c6-fb86-4d00-85e9-d436f75aed58" providerId="ADAL" clId="{B0B57C44-7737-40D7-BB4A-CF01965D4EF9}" dt="2022-11-28T21:57:40.452" v="4" actId="478"/>
            <ac:spMkLst>
              <pc:docMk/>
              <pc:sldMasterMk cId="2998926022" sldId="2147483648"/>
              <pc:sldLayoutMk cId="396758132" sldId="2147483651"/>
              <ac:spMk id="4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40.452" v="4" actId="478"/>
            <ac:spMkLst>
              <pc:docMk/>
              <pc:sldMasterMk cId="2998926022" sldId="2147483648"/>
              <pc:sldLayoutMk cId="396758132" sldId="2147483651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40.452" v="4" actId="478"/>
            <ac:spMkLst>
              <pc:docMk/>
              <pc:sldMasterMk cId="2998926022" sldId="2147483648"/>
              <pc:sldLayoutMk cId="396758132" sldId="2147483651"/>
              <ac:spMk id="6" creationId="{00000000-0000-0000-0000-000000000000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7:45.113" v="5" actId="478"/>
          <pc:sldLayoutMkLst>
            <pc:docMk/>
            <pc:sldMasterMk cId="2998926022" sldId="2147483648"/>
            <pc:sldLayoutMk cId="1882150889" sldId="2147483652"/>
          </pc:sldLayoutMkLst>
          <pc:spChg chg="del">
            <ac:chgData name="Sarah Clark" userId="c30cf4c6-fb86-4d00-85e9-d436f75aed58" providerId="ADAL" clId="{B0B57C44-7737-40D7-BB4A-CF01965D4EF9}" dt="2022-11-28T21:57:45.113" v="5" actId="478"/>
            <ac:spMkLst>
              <pc:docMk/>
              <pc:sldMasterMk cId="2998926022" sldId="2147483648"/>
              <pc:sldLayoutMk cId="1882150889" sldId="2147483652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45.113" v="5" actId="478"/>
            <ac:spMkLst>
              <pc:docMk/>
              <pc:sldMasterMk cId="2998926022" sldId="2147483648"/>
              <pc:sldLayoutMk cId="1882150889" sldId="2147483652"/>
              <ac:spMk id="6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7:45.113" v="5" actId="478"/>
            <ac:spMkLst>
              <pc:docMk/>
              <pc:sldMasterMk cId="2998926022" sldId="2147483648"/>
              <pc:sldLayoutMk cId="1882150889" sldId="2147483652"/>
              <ac:spMk id="7" creationId="{00000000-0000-0000-0000-000000000000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8:21.593" v="6" actId="478"/>
          <pc:sldLayoutMkLst>
            <pc:docMk/>
            <pc:sldMasterMk cId="2998926022" sldId="2147483648"/>
            <pc:sldLayoutMk cId="2238492887" sldId="2147483653"/>
          </pc:sldLayoutMkLst>
          <pc:spChg chg="del">
            <ac:chgData name="Sarah Clark" userId="c30cf4c6-fb86-4d00-85e9-d436f75aed58" providerId="ADAL" clId="{B0B57C44-7737-40D7-BB4A-CF01965D4EF9}" dt="2022-11-28T21:58:21.593" v="6" actId="478"/>
            <ac:spMkLst>
              <pc:docMk/>
              <pc:sldMasterMk cId="2998926022" sldId="2147483648"/>
              <pc:sldLayoutMk cId="2238492887" sldId="2147483653"/>
              <ac:spMk id="7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21.593" v="6" actId="478"/>
            <ac:spMkLst>
              <pc:docMk/>
              <pc:sldMasterMk cId="2998926022" sldId="2147483648"/>
              <pc:sldLayoutMk cId="2238492887" sldId="2147483653"/>
              <ac:spMk id="8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21.593" v="6" actId="478"/>
            <ac:spMkLst>
              <pc:docMk/>
              <pc:sldMasterMk cId="2998926022" sldId="2147483648"/>
              <pc:sldLayoutMk cId="2238492887" sldId="2147483653"/>
              <ac:spMk id="9" creationId="{00000000-0000-0000-0000-000000000000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8:26.553" v="7" actId="478"/>
          <pc:sldLayoutMkLst>
            <pc:docMk/>
            <pc:sldMasterMk cId="2998926022" sldId="2147483648"/>
            <pc:sldLayoutMk cId="4076464730" sldId="2147483654"/>
          </pc:sldLayoutMkLst>
          <pc:spChg chg="del">
            <ac:chgData name="Sarah Clark" userId="c30cf4c6-fb86-4d00-85e9-d436f75aed58" providerId="ADAL" clId="{B0B57C44-7737-40D7-BB4A-CF01965D4EF9}" dt="2022-11-28T21:58:26.553" v="7" actId="478"/>
            <ac:spMkLst>
              <pc:docMk/>
              <pc:sldMasterMk cId="2998926022" sldId="2147483648"/>
              <pc:sldLayoutMk cId="4076464730" sldId="2147483654"/>
              <ac:spMk id="3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26.553" v="7" actId="478"/>
            <ac:spMkLst>
              <pc:docMk/>
              <pc:sldMasterMk cId="2998926022" sldId="2147483648"/>
              <pc:sldLayoutMk cId="4076464730" sldId="2147483654"/>
              <ac:spMk id="4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26.553" v="7" actId="478"/>
            <ac:spMkLst>
              <pc:docMk/>
              <pc:sldMasterMk cId="2998926022" sldId="2147483648"/>
              <pc:sldLayoutMk cId="4076464730" sldId="2147483654"/>
              <ac:spMk id="5" creationId="{00000000-0000-0000-0000-000000000000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8:29.848" v="8" actId="478"/>
          <pc:sldLayoutMkLst>
            <pc:docMk/>
            <pc:sldMasterMk cId="2998926022" sldId="2147483648"/>
            <pc:sldLayoutMk cId="2920528273" sldId="2147483655"/>
          </pc:sldLayoutMkLst>
          <pc:spChg chg="del">
            <ac:chgData name="Sarah Clark" userId="c30cf4c6-fb86-4d00-85e9-d436f75aed58" providerId="ADAL" clId="{B0B57C44-7737-40D7-BB4A-CF01965D4EF9}" dt="2022-11-28T21:58:29.848" v="8" actId="478"/>
            <ac:spMkLst>
              <pc:docMk/>
              <pc:sldMasterMk cId="2998926022" sldId="2147483648"/>
              <pc:sldLayoutMk cId="2920528273" sldId="2147483655"/>
              <ac:spMk id="2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29.848" v="8" actId="478"/>
            <ac:spMkLst>
              <pc:docMk/>
              <pc:sldMasterMk cId="2998926022" sldId="2147483648"/>
              <pc:sldLayoutMk cId="2920528273" sldId="2147483655"/>
              <ac:spMk id="3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29.848" v="8" actId="478"/>
            <ac:spMkLst>
              <pc:docMk/>
              <pc:sldMasterMk cId="2998926022" sldId="2147483648"/>
              <pc:sldLayoutMk cId="2920528273" sldId="2147483655"/>
              <ac:spMk id="4" creationId="{00000000-0000-0000-0000-000000000000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8:33.283" v="9" actId="478"/>
          <pc:sldLayoutMkLst>
            <pc:docMk/>
            <pc:sldMasterMk cId="2998926022" sldId="2147483648"/>
            <pc:sldLayoutMk cId="2814503161" sldId="2147483656"/>
          </pc:sldLayoutMkLst>
          <pc:spChg chg="del">
            <ac:chgData name="Sarah Clark" userId="c30cf4c6-fb86-4d00-85e9-d436f75aed58" providerId="ADAL" clId="{B0B57C44-7737-40D7-BB4A-CF01965D4EF9}" dt="2022-11-28T21:58:33.283" v="9" actId="478"/>
            <ac:spMkLst>
              <pc:docMk/>
              <pc:sldMasterMk cId="2998926022" sldId="2147483648"/>
              <pc:sldLayoutMk cId="2814503161" sldId="2147483656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33.283" v="9" actId="478"/>
            <ac:spMkLst>
              <pc:docMk/>
              <pc:sldMasterMk cId="2998926022" sldId="2147483648"/>
              <pc:sldLayoutMk cId="2814503161" sldId="2147483656"/>
              <ac:spMk id="6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33.283" v="9" actId="478"/>
            <ac:spMkLst>
              <pc:docMk/>
              <pc:sldMasterMk cId="2998926022" sldId="2147483648"/>
              <pc:sldLayoutMk cId="2814503161" sldId="2147483656"/>
              <ac:spMk id="7" creationId="{00000000-0000-0000-0000-000000000000}"/>
            </ac:spMkLst>
          </pc:spChg>
        </pc:sldLayoutChg>
        <pc:sldLayoutChg chg="delSp mod">
          <pc:chgData name="Sarah Clark" userId="c30cf4c6-fb86-4d00-85e9-d436f75aed58" providerId="ADAL" clId="{B0B57C44-7737-40D7-BB4A-CF01965D4EF9}" dt="2022-11-28T21:58:37.088" v="10" actId="478"/>
          <pc:sldLayoutMkLst>
            <pc:docMk/>
            <pc:sldMasterMk cId="2998926022" sldId="2147483648"/>
            <pc:sldLayoutMk cId="2265028832" sldId="2147483657"/>
          </pc:sldLayoutMkLst>
          <pc:spChg chg="del">
            <ac:chgData name="Sarah Clark" userId="c30cf4c6-fb86-4d00-85e9-d436f75aed58" providerId="ADAL" clId="{B0B57C44-7737-40D7-BB4A-CF01965D4EF9}" dt="2022-11-28T21:58:37.088" v="10" actId="478"/>
            <ac:spMkLst>
              <pc:docMk/>
              <pc:sldMasterMk cId="2998926022" sldId="2147483648"/>
              <pc:sldLayoutMk cId="2265028832" sldId="2147483657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37.088" v="10" actId="478"/>
            <ac:spMkLst>
              <pc:docMk/>
              <pc:sldMasterMk cId="2998926022" sldId="2147483648"/>
              <pc:sldLayoutMk cId="2265028832" sldId="2147483657"/>
              <ac:spMk id="6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37.088" v="10" actId="478"/>
            <ac:spMkLst>
              <pc:docMk/>
              <pc:sldMasterMk cId="2998926022" sldId="2147483648"/>
              <pc:sldLayoutMk cId="2265028832" sldId="2147483657"/>
              <ac:spMk id="7" creationId="{00000000-0000-0000-0000-000000000000}"/>
            </ac:spMkLst>
          </pc:spChg>
        </pc:sldLayoutChg>
        <pc:sldLayoutChg chg="delSp del mod">
          <pc:chgData name="Sarah Clark" userId="c30cf4c6-fb86-4d00-85e9-d436f75aed58" providerId="ADAL" clId="{B0B57C44-7737-40D7-BB4A-CF01965D4EF9}" dt="2022-11-28T22:15:07.799" v="322" actId="2696"/>
          <pc:sldLayoutMkLst>
            <pc:docMk/>
            <pc:sldMasterMk cId="2998926022" sldId="2147483648"/>
            <pc:sldLayoutMk cId="3191478140" sldId="2147483658"/>
          </pc:sldLayoutMkLst>
          <pc:spChg chg="del">
            <ac:chgData name="Sarah Clark" userId="c30cf4c6-fb86-4d00-85e9-d436f75aed58" providerId="ADAL" clId="{B0B57C44-7737-40D7-BB4A-CF01965D4EF9}" dt="2022-11-28T21:58:41.148" v="11" actId="478"/>
            <ac:spMkLst>
              <pc:docMk/>
              <pc:sldMasterMk cId="2998926022" sldId="2147483648"/>
              <pc:sldLayoutMk cId="3191478140" sldId="2147483658"/>
              <ac:spMk id="4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41.148" v="11" actId="478"/>
            <ac:spMkLst>
              <pc:docMk/>
              <pc:sldMasterMk cId="2998926022" sldId="2147483648"/>
              <pc:sldLayoutMk cId="3191478140" sldId="2147483658"/>
              <ac:spMk id="5" creationId="{00000000-0000-0000-0000-000000000000}"/>
            </ac:spMkLst>
          </pc:spChg>
          <pc:spChg chg="del">
            <ac:chgData name="Sarah Clark" userId="c30cf4c6-fb86-4d00-85e9-d436f75aed58" providerId="ADAL" clId="{B0B57C44-7737-40D7-BB4A-CF01965D4EF9}" dt="2022-11-28T21:58:41.148" v="11" actId="478"/>
            <ac:spMkLst>
              <pc:docMk/>
              <pc:sldMasterMk cId="2998926022" sldId="2147483648"/>
              <pc:sldLayoutMk cId="3191478140" sldId="2147483658"/>
              <ac:spMk id="6" creationId="{00000000-0000-0000-0000-000000000000}"/>
            </ac:spMkLst>
          </pc:spChg>
        </pc:sldLayoutChg>
        <pc:sldLayoutChg chg="del">
          <pc:chgData name="Sarah Clark" userId="c30cf4c6-fb86-4d00-85e9-d436f75aed58" providerId="ADAL" clId="{B0B57C44-7737-40D7-BB4A-CF01965D4EF9}" dt="2022-11-28T21:58:46.034" v="12" actId="2696"/>
          <pc:sldLayoutMkLst>
            <pc:docMk/>
            <pc:sldMasterMk cId="2998926022" sldId="2147483648"/>
            <pc:sldLayoutMk cId="487022004" sldId="2147483659"/>
          </pc:sldLayoutMkLst>
        </pc:sldLayoutChg>
      </pc:sldMasterChg>
    </pc:docChg>
  </pc:docChgLst>
  <pc:docChgLst>
    <pc:chgData name="Sarah Clark" userId="c30cf4c6-fb86-4d00-85e9-d436f75aed58" providerId="ADAL" clId="{63074D2B-26EE-4C85-AD52-1EA3FE6616CB}"/>
    <pc:docChg chg="modSld">
      <pc:chgData name="Sarah Clark" userId="c30cf4c6-fb86-4d00-85e9-d436f75aed58" providerId="ADAL" clId="{63074D2B-26EE-4C85-AD52-1EA3FE6616CB}" dt="2023-08-08T20:44:27.448" v="33" actId="20577"/>
      <pc:docMkLst>
        <pc:docMk/>
      </pc:docMkLst>
      <pc:sldChg chg="modSp mod">
        <pc:chgData name="Sarah Clark" userId="c30cf4c6-fb86-4d00-85e9-d436f75aed58" providerId="ADAL" clId="{63074D2B-26EE-4C85-AD52-1EA3FE6616CB}" dt="2023-08-08T20:42:35.533" v="14" actId="20577"/>
        <pc:sldMkLst>
          <pc:docMk/>
          <pc:sldMk cId="800768060" sldId="256"/>
        </pc:sldMkLst>
        <pc:spChg chg="mod">
          <ac:chgData name="Sarah Clark" userId="c30cf4c6-fb86-4d00-85e9-d436f75aed58" providerId="ADAL" clId="{63074D2B-26EE-4C85-AD52-1EA3FE6616CB}" dt="2023-08-08T20:42:35.533" v="14" actId="20577"/>
          <ac:spMkLst>
            <pc:docMk/>
            <pc:sldMk cId="800768060" sldId="256"/>
            <ac:spMk id="4" creationId="{00000000-0000-0000-0000-000000000000}"/>
          </ac:spMkLst>
        </pc:spChg>
      </pc:sldChg>
      <pc:sldChg chg="modSp mod">
        <pc:chgData name="Sarah Clark" userId="c30cf4c6-fb86-4d00-85e9-d436f75aed58" providerId="ADAL" clId="{63074D2B-26EE-4C85-AD52-1EA3FE6616CB}" dt="2023-08-08T20:42:48.573" v="21" actId="20577"/>
        <pc:sldMkLst>
          <pc:docMk/>
          <pc:sldMk cId="4076593100" sldId="257"/>
        </pc:sldMkLst>
        <pc:spChg chg="mod">
          <ac:chgData name="Sarah Clark" userId="c30cf4c6-fb86-4d00-85e9-d436f75aed58" providerId="ADAL" clId="{63074D2B-26EE-4C85-AD52-1EA3FE6616CB}" dt="2023-08-08T20:42:48.573" v="21" actId="20577"/>
          <ac:spMkLst>
            <pc:docMk/>
            <pc:sldMk cId="4076593100" sldId="257"/>
            <ac:spMk id="5" creationId="{00000000-0000-0000-0000-000000000000}"/>
          </ac:spMkLst>
        </pc:spChg>
      </pc:sldChg>
      <pc:sldChg chg="modSp mod">
        <pc:chgData name="Sarah Clark" userId="c30cf4c6-fb86-4d00-85e9-d436f75aed58" providerId="ADAL" clId="{63074D2B-26EE-4C85-AD52-1EA3FE6616CB}" dt="2023-08-08T20:43:47.729" v="25" actId="20577"/>
        <pc:sldMkLst>
          <pc:docMk/>
          <pc:sldMk cId="3044938886" sldId="258"/>
        </pc:sldMkLst>
        <pc:spChg chg="mod">
          <ac:chgData name="Sarah Clark" userId="c30cf4c6-fb86-4d00-85e9-d436f75aed58" providerId="ADAL" clId="{63074D2B-26EE-4C85-AD52-1EA3FE6616CB}" dt="2023-08-08T20:43:47.729" v="25" actId="20577"/>
          <ac:spMkLst>
            <pc:docMk/>
            <pc:sldMk cId="3044938886" sldId="258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63074D2B-26EE-4C85-AD52-1EA3FE6616CB}" dt="2023-08-08T20:44:10.836" v="30" actId="20577"/>
        <pc:sldMkLst>
          <pc:docMk/>
          <pc:sldMk cId="2389129511" sldId="260"/>
        </pc:sldMkLst>
        <pc:spChg chg="mod">
          <ac:chgData name="Sarah Clark" userId="c30cf4c6-fb86-4d00-85e9-d436f75aed58" providerId="ADAL" clId="{63074D2B-26EE-4C85-AD52-1EA3FE6616CB}" dt="2023-08-08T20:44:10.836" v="30" actId="20577"/>
          <ac:spMkLst>
            <pc:docMk/>
            <pc:sldMk cId="2389129511" sldId="260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63074D2B-26EE-4C85-AD52-1EA3FE6616CB}" dt="2023-08-08T20:44:22.891" v="32" actId="20577"/>
        <pc:sldMkLst>
          <pc:docMk/>
          <pc:sldMk cId="1450353874" sldId="261"/>
        </pc:sldMkLst>
        <pc:spChg chg="mod">
          <ac:chgData name="Sarah Clark" userId="c30cf4c6-fb86-4d00-85e9-d436f75aed58" providerId="ADAL" clId="{63074D2B-26EE-4C85-AD52-1EA3FE6616CB}" dt="2023-08-08T20:44:22.891" v="32" actId="20577"/>
          <ac:spMkLst>
            <pc:docMk/>
            <pc:sldMk cId="1450353874" sldId="261"/>
            <ac:spMk id="3" creationId="{00000000-0000-0000-0000-000000000000}"/>
          </ac:spMkLst>
        </pc:spChg>
      </pc:sldChg>
      <pc:sldChg chg="modSp mod">
        <pc:chgData name="Sarah Clark" userId="c30cf4c6-fb86-4d00-85e9-d436f75aed58" providerId="ADAL" clId="{63074D2B-26EE-4C85-AD52-1EA3FE6616CB}" dt="2023-08-08T20:44:27.448" v="33" actId="20577"/>
        <pc:sldMkLst>
          <pc:docMk/>
          <pc:sldMk cId="1401838639" sldId="262"/>
        </pc:sldMkLst>
        <pc:spChg chg="mod">
          <ac:chgData name="Sarah Clark" userId="c30cf4c6-fb86-4d00-85e9-d436f75aed58" providerId="ADAL" clId="{63074D2B-26EE-4C85-AD52-1EA3FE6616CB}" dt="2023-08-08T20:44:27.448" v="33" actId="20577"/>
          <ac:spMkLst>
            <pc:docMk/>
            <pc:sldMk cId="1401838639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5207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16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758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215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849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646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052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50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502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0F8C6E-C644-64F3-A3F2-0DBDCBD003B8}"/>
              </a:ext>
            </a:extLst>
          </p:cNvPr>
          <p:cNvSpPr/>
          <p:nvPr userDrawn="1"/>
        </p:nvSpPr>
        <p:spPr>
          <a:xfrm>
            <a:off x="0" y="6624536"/>
            <a:ext cx="12192000" cy="2334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2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dsystemsniu.org/career-development-experience-toolki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435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Participant Presentation on their CDE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2684835"/>
            <a:ext cx="10515600" cy="3492229"/>
          </a:xfrm>
        </p:spPr>
        <p:txBody>
          <a:bodyPr>
            <a:normAutofit/>
          </a:bodyPr>
          <a:lstStyle/>
          <a:p>
            <a:r>
              <a:rPr lang="en-US" sz="2400" dirty="0"/>
              <a:t>The following slides provide a template for participants to create a final presentation on their </a:t>
            </a:r>
            <a:r>
              <a:rPr lang="en-US" sz="2400" dirty="0">
                <a:hlinkClick r:id="rId2"/>
              </a:rPr>
              <a:t>career development experience</a:t>
            </a:r>
            <a:endParaRPr lang="en-US" sz="2400" dirty="0"/>
          </a:p>
          <a:p>
            <a:r>
              <a:rPr lang="en-US" sz="2400" dirty="0"/>
              <a:t>Audiences for participants to share this presentation with include the hosts, peers, program staff, and potential CDE hosts</a:t>
            </a:r>
          </a:p>
          <a:p>
            <a:r>
              <a:rPr lang="en-US" sz="2400" dirty="0"/>
              <a:t>This presentation can be utilized as a culminating reflection tool and an opportunity to practice public speaking skills</a:t>
            </a:r>
          </a:p>
          <a:p>
            <a:r>
              <a:rPr lang="en-US" sz="2400" b="1" dirty="0"/>
              <a:t>Note: Encourage participants to include applicable photos, especially those of the participant “in action” performing tasks, as a powerful communication method to showcase their experience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075672-42D5-4D8A-BDC8-60ED4A66B75F}"/>
              </a:ext>
            </a:extLst>
          </p:cNvPr>
          <p:cNvGrpSpPr/>
          <p:nvPr/>
        </p:nvGrpSpPr>
        <p:grpSpPr>
          <a:xfrm>
            <a:off x="8834341" y="-14421"/>
            <a:ext cx="2849997" cy="1405478"/>
            <a:chOff x="8834341" y="-53333"/>
            <a:chExt cx="2849997" cy="1405478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5FED463-6CA8-CDAC-FD66-E95C72E280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34341" y="-53333"/>
              <a:ext cx="2849997" cy="140547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31B20F7-FF1C-93EC-954D-67E5C9BF9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19732" y="279590"/>
              <a:ext cx="2408076" cy="8026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076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09964" y="1394744"/>
            <a:ext cx="9809018" cy="1572193"/>
          </a:xfrm>
        </p:spPr>
        <p:txBody>
          <a:bodyPr>
            <a:normAutofit/>
          </a:bodyPr>
          <a:lstStyle/>
          <a:p>
            <a:r>
              <a:rPr lang="en-US" b="1" dirty="0"/>
              <a:t>Presentation Title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317132"/>
            <a:ext cx="9144000" cy="2543789"/>
          </a:xfrm>
        </p:spPr>
        <p:txBody>
          <a:bodyPr>
            <a:normAutofit/>
          </a:bodyPr>
          <a:lstStyle/>
          <a:p>
            <a:r>
              <a:rPr lang="en-US" dirty="0"/>
              <a:t>Participant Name</a:t>
            </a:r>
          </a:p>
          <a:p>
            <a:r>
              <a:rPr lang="en-US" dirty="0"/>
              <a:t>Host Site &amp; Department</a:t>
            </a:r>
          </a:p>
          <a:p>
            <a:r>
              <a:rPr lang="en-US" dirty="0"/>
              <a:t>Associated Managing Organization and Program Name</a:t>
            </a:r>
          </a:p>
          <a:p>
            <a:endParaRPr lang="en-US" dirty="0"/>
          </a:p>
          <a:p>
            <a:r>
              <a:rPr lang="en-US" b="1" dirty="0"/>
              <a:t>Note: Insert logos of managing organization / host here</a:t>
            </a:r>
          </a:p>
        </p:txBody>
      </p:sp>
    </p:spTree>
    <p:extLst>
      <p:ext uri="{BB962C8B-B14F-4D97-AF65-F5344CB8AC3E}">
        <p14:creationId xmlns:p14="http://schemas.microsoft.com/office/powerpoint/2010/main" val="407659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 of Host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Participants should use this space to describe the following about their host site:</a:t>
            </a:r>
          </a:p>
          <a:p>
            <a:pPr lvl="1"/>
            <a:r>
              <a:rPr lang="en-US" dirty="0"/>
              <a:t>Vision, mission, purpose</a:t>
            </a:r>
          </a:p>
          <a:p>
            <a:pPr lvl="1"/>
            <a:r>
              <a:rPr lang="en-US" dirty="0"/>
              <a:t>History</a:t>
            </a:r>
          </a:p>
          <a:p>
            <a:pPr lvl="1"/>
            <a:r>
              <a:rPr lang="en-US" dirty="0"/>
              <a:t>Services and/or products provided</a:t>
            </a:r>
          </a:p>
        </p:txBody>
      </p:sp>
    </p:spTree>
    <p:extLst>
      <p:ext uri="{BB962C8B-B14F-4D97-AF65-F5344CB8AC3E}">
        <p14:creationId xmlns:p14="http://schemas.microsoft.com/office/powerpoint/2010/main" val="304493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My Role at Host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Participants should use this space to describe the following</a:t>
            </a:r>
          </a:p>
          <a:p>
            <a:pPr lvl="1"/>
            <a:r>
              <a:rPr lang="en-US" dirty="0"/>
              <a:t>Department they were in</a:t>
            </a:r>
          </a:p>
          <a:p>
            <a:pPr lvl="1"/>
            <a:r>
              <a:rPr lang="en-US" dirty="0"/>
              <a:t>Tasks that they engaged in</a:t>
            </a:r>
          </a:p>
          <a:p>
            <a:pPr lvl="1"/>
            <a:r>
              <a:rPr lang="en-US" dirty="0"/>
              <a:t>How they developed any essential employability and/or technical competencies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My Supervisor(s)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Participants should use this site to provide information about the host staff that they worked directly with</a:t>
            </a:r>
          </a:p>
          <a:p>
            <a:r>
              <a:rPr lang="en-US" sz="2400" dirty="0"/>
              <a:t>This information may include:</a:t>
            </a:r>
          </a:p>
          <a:p>
            <a:pPr lvl="1"/>
            <a:r>
              <a:rPr lang="en-US" dirty="0"/>
              <a:t>Title and department at host</a:t>
            </a:r>
          </a:p>
          <a:p>
            <a:pPr lvl="1"/>
            <a:r>
              <a:rPr lang="en-US" dirty="0"/>
              <a:t>Education and training completed, previous work experience</a:t>
            </a:r>
          </a:p>
          <a:p>
            <a:pPr lvl="1"/>
            <a:r>
              <a:rPr lang="en-US" dirty="0"/>
              <a:t>Favorite part about their job</a:t>
            </a:r>
          </a:p>
          <a:p>
            <a:pPr lvl="1"/>
            <a:r>
              <a:rPr lang="en-US" dirty="0"/>
              <a:t>Advice for participants</a:t>
            </a:r>
          </a:p>
          <a:p>
            <a:pPr lvl="1"/>
            <a:r>
              <a:rPr lang="en-US" dirty="0"/>
              <a:t>Fun fact</a:t>
            </a:r>
          </a:p>
          <a:p>
            <a:r>
              <a:rPr lang="en-US" sz="2400" b="1" dirty="0"/>
              <a:t>Note: This can be a helpful experience for participants to practice informational interviewing to collect details to share here </a:t>
            </a:r>
          </a:p>
        </p:txBody>
      </p:sp>
    </p:spTree>
    <p:extLst>
      <p:ext uri="{BB962C8B-B14F-4D97-AF65-F5344CB8AC3E}">
        <p14:creationId xmlns:p14="http://schemas.microsoft.com/office/powerpoint/2010/main" val="238912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Reflecting on my CDE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Participants should use this space to reflect on the following:</a:t>
            </a:r>
          </a:p>
          <a:p>
            <a:pPr lvl="1"/>
            <a:r>
              <a:rPr lang="en-US" dirty="0"/>
              <a:t>Favorite part of their CDE</a:t>
            </a:r>
          </a:p>
          <a:p>
            <a:pPr lvl="1"/>
            <a:r>
              <a:rPr lang="en-US" dirty="0"/>
              <a:t>What they learned </a:t>
            </a:r>
          </a:p>
          <a:p>
            <a:pPr lvl="1"/>
            <a:r>
              <a:rPr lang="en-US" dirty="0"/>
              <a:t>Challenges they encountered and how overcame</a:t>
            </a:r>
          </a:p>
          <a:p>
            <a:pPr lvl="1"/>
            <a:r>
              <a:rPr lang="en-US" dirty="0"/>
              <a:t>How the CDE has informed their future choices (career interest area, occupations seeking, education/training, etc.)</a:t>
            </a:r>
          </a:p>
          <a:p>
            <a:pPr lvl="1"/>
            <a:r>
              <a:rPr lang="en-US" dirty="0"/>
              <a:t>Advice to future participants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5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What’s 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If applicable, participants can share their plan moving forward upon completion of their CDE</a:t>
            </a:r>
          </a:p>
          <a:p>
            <a:pPr lvl="1"/>
            <a:r>
              <a:rPr lang="en-US" dirty="0"/>
              <a:t>Education/training programs</a:t>
            </a:r>
          </a:p>
          <a:p>
            <a:pPr lvl="1"/>
            <a:r>
              <a:rPr lang="en-US" dirty="0"/>
              <a:t>Employment</a:t>
            </a:r>
          </a:p>
          <a:p>
            <a:pPr lvl="1"/>
            <a:r>
              <a:rPr lang="en-US" dirty="0"/>
              <a:t>Career goals</a:t>
            </a:r>
          </a:p>
        </p:txBody>
      </p:sp>
    </p:spTree>
    <p:extLst>
      <p:ext uri="{BB962C8B-B14F-4D97-AF65-F5344CB8AC3E}">
        <p14:creationId xmlns:p14="http://schemas.microsoft.com/office/powerpoint/2010/main" val="1401838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Participants should use this space to highlight those individuals and organizations/companies that made the experience possible and supported them throughout</a:t>
            </a:r>
          </a:p>
        </p:txBody>
      </p:sp>
    </p:spTree>
    <p:extLst>
      <p:ext uri="{BB962C8B-B14F-4D97-AF65-F5344CB8AC3E}">
        <p14:creationId xmlns:p14="http://schemas.microsoft.com/office/powerpoint/2010/main" val="453174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dSystems">
      <a:dk1>
        <a:sysClr val="windowText" lastClr="000000"/>
      </a:dk1>
      <a:lt1>
        <a:sysClr val="window" lastClr="FFFFFF"/>
      </a:lt1>
      <a:dk2>
        <a:srgbClr val="004976"/>
      </a:dk2>
      <a:lt2>
        <a:srgbClr val="F2F2F2"/>
      </a:lt2>
      <a:accent1>
        <a:srgbClr val="0077A8"/>
      </a:accent1>
      <a:accent2>
        <a:srgbClr val="27BDBC"/>
      </a:accent2>
      <a:accent3>
        <a:srgbClr val="91EA92"/>
      </a:accent3>
      <a:accent4>
        <a:srgbClr val="F6D55C"/>
      </a:accent4>
      <a:accent5>
        <a:srgbClr val="FF931E"/>
      </a:accent5>
      <a:accent6>
        <a:srgbClr val="666666"/>
      </a:accent6>
      <a:hlink>
        <a:srgbClr val="0077A8"/>
      </a:hlink>
      <a:folHlink>
        <a:srgbClr val="0077A8"/>
      </a:folHlink>
    </a:clrScheme>
    <a:fontScheme name="EdSystems - New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354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Roboto</vt:lpstr>
      <vt:lpstr>Office Theme</vt:lpstr>
      <vt:lpstr>Participant Presentation on their CDE</vt:lpstr>
      <vt:lpstr>Presentation Title</vt:lpstr>
      <vt:lpstr>Overview of Host Site</vt:lpstr>
      <vt:lpstr>My Role at Host Site</vt:lpstr>
      <vt:lpstr>My Supervisor(s) </vt:lpstr>
      <vt:lpstr>Reflecting on my CDE</vt:lpstr>
      <vt:lpstr>What’s Next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Participant Presentation on their CDE</dc:title>
  <dc:creator>Heather Penczak</dc:creator>
  <cp:lastModifiedBy>Sarah Clark</cp:lastModifiedBy>
  <cp:revision>5</cp:revision>
  <dcterms:created xsi:type="dcterms:W3CDTF">2019-10-21T19:31:04Z</dcterms:created>
  <dcterms:modified xsi:type="dcterms:W3CDTF">2023-08-08T20:44:38Z</dcterms:modified>
</cp:coreProperties>
</file>