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6"/>
  </p:notesMasterIdLst>
  <p:sldIdLst>
    <p:sldId id="257" r:id="rId5"/>
  </p:sldIdLst>
  <p:sldSz cx="10058400" cy="7772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8"/>
  </p:normalViewPr>
  <p:slideViewPr>
    <p:cSldViewPr snapToGrid="0" snapToObjects="1">
      <p:cViewPr varScale="1">
        <p:scale>
          <a:sx n="139" d="100"/>
          <a:sy n="139" d="100"/>
        </p:scale>
        <p:origin x="19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lark" userId="c30cf4c6-fb86-4d00-85e9-d436f75aed58" providerId="ADAL" clId="{D0989792-EAD6-4F82-8222-9110930F588A}"/>
    <pc:docChg chg="modSld">
      <pc:chgData name="Sarah Clark" userId="c30cf4c6-fb86-4d00-85e9-d436f75aed58" providerId="ADAL" clId="{D0989792-EAD6-4F82-8222-9110930F588A}" dt="2023-08-08T21:02:02.577" v="17" actId="20577"/>
      <pc:docMkLst>
        <pc:docMk/>
      </pc:docMkLst>
      <pc:sldChg chg="modSp mod">
        <pc:chgData name="Sarah Clark" userId="c30cf4c6-fb86-4d00-85e9-d436f75aed58" providerId="ADAL" clId="{D0989792-EAD6-4F82-8222-9110930F588A}" dt="2023-08-08T21:02:02.577" v="17" actId="20577"/>
        <pc:sldMkLst>
          <pc:docMk/>
          <pc:sldMk cId="1524164542" sldId="257"/>
        </pc:sldMkLst>
        <pc:spChg chg="mod">
          <ac:chgData name="Sarah Clark" userId="c30cf4c6-fb86-4d00-85e9-d436f75aed58" providerId="ADAL" clId="{D0989792-EAD6-4F82-8222-9110930F588A}" dt="2023-08-08T21:01:38.703" v="5" actId="20577"/>
          <ac:spMkLst>
            <pc:docMk/>
            <pc:sldMk cId="1524164542" sldId="257"/>
            <ac:spMk id="4" creationId="{5D42F7FC-D175-5F43-951B-C26C2A545DB1}"/>
          </ac:spMkLst>
        </pc:spChg>
        <pc:spChg chg="mod">
          <ac:chgData name="Sarah Clark" userId="c30cf4c6-fb86-4d00-85e9-d436f75aed58" providerId="ADAL" clId="{D0989792-EAD6-4F82-8222-9110930F588A}" dt="2023-08-08T21:01:58.886" v="13" actId="20577"/>
          <ac:spMkLst>
            <pc:docMk/>
            <pc:sldMk cId="1524164542" sldId="257"/>
            <ac:spMk id="6" creationId="{985CC6F6-B7E3-3C42-9CF4-CEE68C76B438}"/>
          </ac:spMkLst>
        </pc:spChg>
        <pc:spChg chg="mod">
          <ac:chgData name="Sarah Clark" userId="c30cf4c6-fb86-4d00-85e9-d436f75aed58" providerId="ADAL" clId="{D0989792-EAD6-4F82-8222-9110930F588A}" dt="2023-08-08T21:02:02.577" v="17" actId="20577"/>
          <ac:spMkLst>
            <pc:docMk/>
            <pc:sldMk cId="1524164542" sldId="257"/>
            <ac:spMk id="7" creationId="{0E5CADE7-85C9-0A47-98AF-02012C50400D}"/>
          </ac:spMkLst>
        </pc:spChg>
        <pc:spChg chg="mod">
          <ac:chgData name="Sarah Clark" userId="c30cf4c6-fb86-4d00-85e9-d436f75aed58" providerId="ADAL" clId="{D0989792-EAD6-4F82-8222-9110930F588A}" dt="2023-08-08T21:01:49.776" v="7" actId="20577"/>
          <ac:spMkLst>
            <pc:docMk/>
            <pc:sldMk cId="1524164542" sldId="257"/>
            <ac:spMk id="13" creationId="{2401E478-0F71-F383-59AA-35669D1C7E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CA3B-6FFF-8E4B-8564-9BF322D7F4E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AC3-25C7-104C-99C2-19941016B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EAC3-25C7-104C-99C2-19941016B6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6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Frame">
            <a:extLst>
              <a:ext uri="{FF2B5EF4-FFF2-40B4-BE49-F238E27FC236}">
                <a16:creationId xmlns:a16="http://schemas.microsoft.com/office/drawing/2014/main" id="{63836590-C693-E44E-888F-68C1A1F8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0546" y="-43815"/>
            <a:ext cx="10159618" cy="7859903"/>
            <a:chOff x="-50546" y="-43815"/>
            <a:chExt cx="10159618" cy="78599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E49855-1ACB-4144-9FD0-906D9279351C}"/>
                </a:ext>
              </a:extLst>
            </p:cNvPr>
            <p:cNvSpPr/>
            <p:nvPr userDrawn="1"/>
          </p:nvSpPr>
          <p:spPr>
            <a:xfrm>
              <a:off x="716214" y="804553"/>
              <a:ext cx="8625972" cy="6163294"/>
            </a:xfrm>
            <a:prstGeom prst="rect">
              <a:avLst/>
            </a:prstGeom>
            <a:noFill/>
            <a:ln w="34925" cap="rnd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Graphic 31">
              <a:extLst>
                <a:ext uri="{FF2B5EF4-FFF2-40B4-BE49-F238E27FC236}">
                  <a16:creationId xmlns:a16="http://schemas.microsoft.com/office/drawing/2014/main" id="{74758229-A4F9-CA41-80CF-06243BACDEB7}"/>
                </a:ext>
              </a:extLst>
            </p:cNvPr>
            <p:cNvSpPr/>
            <p:nvPr/>
          </p:nvSpPr>
          <p:spPr>
            <a:xfrm>
              <a:off x="-50546" y="-43815"/>
              <a:ext cx="10159618" cy="7859903"/>
            </a:xfrm>
            <a:custGeom>
              <a:avLst/>
              <a:gdLst>
                <a:gd name="connsiteX0" fmla="*/ 0 w 10159618"/>
                <a:gd name="connsiteY0" fmla="*/ 0 h 7859903"/>
                <a:gd name="connsiteX1" fmla="*/ 0 w 10159618"/>
                <a:gd name="connsiteY1" fmla="*/ 7859903 h 7859903"/>
                <a:gd name="connsiteX2" fmla="*/ 10159619 w 10159618"/>
                <a:gd name="connsiteY2" fmla="*/ 7859903 h 7859903"/>
                <a:gd name="connsiteX3" fmla="*/ 10159619 w 10159618"/>
                <a:gd name="connsiteY3" fmla="*/ 0 h 7859903"/>
                <a:gd name="connsiteX4" fmla="*/ 0 w 10159618"/>
                <a:gd name="connsiteY4" fmla="*/ 0 h 7859903"/>
                <a:gd name="connsiteX5" fmla="*/ 9536430 w 10159618"/>
                <a:gd name="connsiteY5" fmla="*/ 7166356 h 7859903"/>
                <a:gd name="connsiteX6" fmla="*/ 625348 w 10159618"/>
                <a:gd name="connsiteY6" fmla="*/ 7166356 h 7859903"/>
                <a:gd name="connsiteX7" fmla="*/ 625348 w 10159618"/>
                <a:gd name="connsiteY7" fmla="*/ 693674 h 7859903"/>
                <a:gd name="connsiteX8" fmla="*/ 9536430 w 10159618"/>
                <a:gd name="connsiteY8" fmla="*/ 693674 h 7859903"/>
                <a:gd name="connsiteX9" fmla="*/ 9536430 w 10159618"/>
                <a:gd name="connsiteY9" fmla="*/ 7166356 h 78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8" h="7859903">
                  <a:moveTo>
                    <a:pt x="0" y="0"/>
                  </a:moveTo>
                  <a:lnTo>
                    <a:pt x="0" y="7859903"/>
                  </a:lnTo>
                  <a:lnTo>
                    <a:pt x="10159619" y="7859903"/>
                  </a:lnTo>
                  <a:lnTo>
                    <a:pt x="10159619" y="0"/>
                  </a:lnTo>
                  <a:lnTo>
                    <a:pt x="0" y="0"/>
                  </a:lnTo>
                  <a:close/>
                  <a:moveTo>
                    <a:pt x="9536430" y="7166356"/>
                  </a:moveTo>
                  <a:lnTo>
                    <a:pt x="625348" y="7166356"/>
                  </a:lnTo>
                  <a:lnTo>
                    <a:pt x="625348" y="693674"/>
                  </a:lnTo>
                  <a:lnTo>
                    <a:pt x="9536430" y="693674"/>
                  </a:lnTo>
                  <a:lnTo>
                    <a:pt x="9536430" y="71663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Employee of the month">
            <a:extLst>
              <a:ext uri="{FF2B5EF4-FFF2-40B4-BE49-F238E27FC236}">
                <a16:creationId xmlns:a16="http://schemas.microsoft.com/office/drawing/2014/main" id="{6EA09C00-57E5-E64D-930E-8C0789F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awarded to">
            <a:extLst>
              <a:ext uri="{FF2B5EF4-FFF2-40B4-BE49-F238E27FC236}">
                <a16:creationId xmlns:a16="http://schemas.microsoft.com/office/drawing/2014/main" id="{83503226-5D2A-194C-A9D5-8F8876826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609494BD-D9F4-A14A-AADA-EF7ABEF7B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219450"/>
            <a:ext cx="867409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 recognition of your dedication, passion, and hard work">
            <a:extLst>
              <a:ext uri="{FF2B5EF4-FFF2-40B4-BE49-F238E27FC236}">
                <a16:creationId xmlns:a16="http://schemas.microsoft.com/office/drawing/2014/main" id="{66A63EC3-3C12-F642-A16C-25832BBD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igned line">
            <a:extLst>
              <a:ext uri="{FF2B5EF4-FFF2-40B4-BE49-F238E27FC236}">
                <a16:creationId xmlns:a16="http://schemas.microsoft.com/office/drawing/2014/main" id="{6334E13E-A9E4-3741-8AEB-E4C98C3E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4123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bbon">
            <a:extLst>
              <a:ext uri="{FF2B5EF4-FFF2-40B4-BE49-F238E27FC236}">
                <a16:creationId xmlns:a16="http://schemas.microsoft.com/office/drawing/2014/main" id="{98B9C3A6-9561-D542-831A-CFACD4D6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0471" y="-43815"/>
            <a:ext cx="623448" cy="1767855"/>
          </a:xfrm>
          <a:custGeom>
            <a:avLst/>
            <a:gdLst>
              <a:gd name="connsiteX0" fmla="*/ 0 w 579257"/>
              <a:gd name="connsiteY0" fmla="*/ 1642597 h 1642597"/>
              <a:gd name="connsiteX1" fmla="*/ 289571 w 579257"/>
              <a:gd name="connsiteY1" fmla="*/ 1451006 h 1642597"/>
              <a:gd name="connsiteX2" fmla="*/ 579258 w 579257"/>
              <a:gd name="connsiteY2" fmla="*/ 1642597 h 1642597"/>
              <a:gd name="connsiteX3" fmla="*/ 579258 w 579257"/>
              <a:gd name="connsiteY3" fmla="*/ 0 h 1642597"/>
              <a:gd name="connsiteX4" fmla="*/ 0 w 579257"/>
              <a:gd name="connsiteY4" fmla="*/ 0 h 16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57" h="1642597">
                <a:moveTo>
                  <a:pt x="0" y="1642597"/>
                </a:moveTo>
                <a:lnTo>
                  <a:pt x="289571" y="1451006"/>
                </a:lnTo>
                <a:lnTo>
                  <a:pt x="579258" y="1642597"/>
                </a:lnTo>
                <a:lnTo>
                  <a:pt x="5792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4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6A1714-ED57-AC4F-9CA2-C17DD645BC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608991"/>
            <a:ext cx="3227110" cy="512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B8A-E87E-5243-91E2-23DB061D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igned line">
            <a:extLst>
              <a:ext uri="{FF2B5EF4-FFF2-40B4-BE49-F238E27FC236}">
                <a16:creationId xmlns:a16="http://schemas.microsoft.com/office/drawing/2014/main" id="{4B66B59D-F8B2-3B48-BAEE-850FE706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1595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68F02C-BA1E-924F-8ACD-DEE85CF2E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3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loyee of the Month">
            <a:extLst>
              <a:ext uri="{FF2B5EF4-FFF2-40B4-BE49-F238E27FC236}">
                <a16:creationId xmlns:a16="http://schemas.microsoft.com/office/drawing/2014/main" id="{2AC801C3-155B-7A42-BE44-11E845F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881756"/>
            <a:ext cx="8674100" cy="361950"/>
          </a:xfrm>
        </p:spPr>
        <p:txBody>
          <a:bodyPr/>
          <a:lstStyle/>
          <a:p>
            <a:r>
              <a:rPr lang="en-US" sz="2000" dirty="0"/>
              <a:t>CERTIFICATE OF COMPLETION OF A </a:t>
            </a:r>
            <a:br>
              <a:rPr lang="en-US" sz="2000" dirty="0"/>
            </a:br>
            <a:r>
              <a:rPr lang="en-US" sz="2000" dirty="0"/>
              <a:t>CAREER DEVELOPMENT EXPERIENCE</a:t>
            </a:r>
          </a:p>
        </p:txBody>
      </p:sp>
      <p:sp>
        <p:nvSpPr>
          <p:cNvPr id="2" name="awarded to">
            <a:extLst>
              <a:ext uri="{FF2B5EF4-FFF2-40B4-BE49-F238E27FC236}">
                <a16:creationId xmlns:a16="http://schemas.microsoft.com/office/drawing/2014/main" id="{75A31F54-5C80-7842-B94E-E8D4E87C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838241"/>
            <a:ext cx="7315200" cy="375094"/>
          </a:xfrm>
        </p:spPr>
        <p:txBody>
          <a:bodyPr/>
          <a:lstStyle/>
          <a:p>
            <a:r>
              <a:rPr lang="en-US" dirty="0"/>
              <a:t>This certifies that as of [Date]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ECB8F0C9-F718-0E42-A55B-20E6E3555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354533"/>
            <a:ext cx="8674099" cy="1114425"/>
          </a:xfrm>
        </p:spPr>
        <p:txBody>
          <a:bodyPr/>
          <a:lstStyle/>
          <a:p>
            <a:r>
              <a:rPr lang="en-US" dirty="0"/>
              <a:t>[Participant Name]</a:t>
            </a:r>
          </a:p>
        </p:txBody>
      </p:sp>
      <p:sp>
        <p:nvSpPr>
          <p:cNvPr id="4" name="in recognition of your dedication, passion, and hard work">
            <a:extLst>
              <a:ext uri="{FF2B5EF4-FFF2-40B4-BE49-F238E27FC236}">
                <a16:creationId xmlns:a16="http://schemas.microsoft.com/office/drawing/2014/main" id="{5D42F7FC-D175-5F43-951B-C26C2A54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8720" y="4487245"/>
            <a:ext cx="7680960" cy="793984"/>
          </a:xfrm>
        </p:spPr>
        <p:txBody>
          <a:bodyPr/>
          <a:lstStyle/>
          <a:p>
            <a:r>
              <a:rPr lang="en-US" dirty="0"/>
              <a:t>has successfully completed [##] hours of a career development experience at </a:t>
            </a:r>
          </a:p>
          <a:p>
            <a:r>
              <a:rPr lang="en-US" sz="2800" b="1" dirty="0">
                <a:latin typeface="+mj-lt"/>
              </a:rPr>
              <a:t>[Host Site]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CC6F6-B7E3-3C42-9CF4-CEE68C76B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</p:spPr>
        <p:txBody>
          <a:bodyPr/>
          <a:lstStyle/>
          <a:p>
            <a:r>
              <a:rPr lang="en-US" dirty="0"/>
              <a:t>Managing organization staff signature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5CADE7-85C9-0A47-98AF-02012C5040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</p:spPr>
        <p:txBody>
          <a:bodyPr/>
          <a:lstStyle/>
          <a:p>
            <a:r>
              <a:rPr lang="en-US" dirty="0"/>
              <a:t>Host staff signature</a:t>
            </a:r>
          </a:p>
        </p:txBody>
      </p:sp>
      <p:pic>
        <p:nvPicPr>
          <p:cNvPr id="12" name="Graphic 11" descr="Images outline">
            <a:extLst>
              <a:ext uri="{FF2B5EF4-FFF2-40B4-BE49-F238E27FC236}">
                <a16:creationId xmlns:a16="http://schemas.microsoft.com/office/drawing/2014/main" id="{73DB9719-1810-8D51-8753-571B0DBBE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693" y="97649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01E478-0F71-F383-59AA-35669D1C7E60}"/>
              </a:ext>
            </a:extLst>
          </p:cNvPr>
          <p:cNvSpPr txBox="1"/>
          <p:nvPr/>
        </p:nvSpPr>
        <p:spPr>
          <a:xfrm>
            <a:off x="7813964" y="1814665"/>
            <a:ext cx="139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[Managing organization logo]</a:t>
            </a:r>
          </a:p>
        </p:txBody>
      </p:sp>
    </p:spTree>
    <p:extLst>
      <p:ext uri="{BB962C8B-B14F-4D97-AF65-F5344CB8AC3E}">
        <p14:creationId xmlns:p14="http://schemas.microsoft.com/office/powerpoint/2010/main" val="152416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loyee of the Month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7C88A8"/>
      </a:accent1>
      <a:accent2>
        <a:srgbClr val="3A4D6D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Candar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764E8BF-8CC9-45D5-AA79-29342E556B19}" vid="{153D7ACF-DE0B-4BDB-BF06-77FF67DFF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9F71DE-B982-4EC0-A5F0-26413974E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0F9EC8-EA21-4CDF-970B-AF02B81BD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F88F4-AD99-47B2-A845-1F80E7FFF6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Completion Template</Template>
  <TotalTime>0</TotalTime>
  <Words>49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Candara</vt:lpstr>
      <vt:lpstr>Office Theme</vt:lpstr>
      <vt:lpstr>CERTIFICATE OF COMPLETION OF A  CAREER DEVELOPMENT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COMPLETION OF A  CAREER DEVELOPMENT EXPERIENCE</dc:title>
  <dc:creator>Sarah Clark</dc:creator>
  <cp:lastModifiedBy>Sarah Clark</cp:lastModifiedBy>
  <cp:revision>1</cp:revision>
  <dcterms:created xsi:type="dcterms:W3CDTF">2022-11-30T18:59:26Z</dcterms:created>
  <dcterms:modified xsi:type="dcterms:W3CDTF">2023-08-08T21:02:09Z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