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76" r:id="rId3"/>
    <p:sldId id="277" r:id="rId4"/>
    <p:sldId id="278" r:id="rId5"/>
    <p:sldId id="286" r:id="rId6"/>
    <p:sldId id="281" r:id="rId7"/>
    <p:sldId id="279" r:id="rId8"/>
    <p:sldId id="280" r:id="rId9"/>
    <p:sldId id="282" r:id="rId10"/>
    <p:sldId id="283" r:id="rId11"/>
    <p:sldId id="284" r:id="rId12"/>
    <p:sldId id="285" r:id="rId13"/>
  </p:sldIdLst>
  <p:sldSz cx="12192000" cy="6858000"/>
  <p:notesSz cx="6858000" cy="9144000"/>
  <p:embeddedFontLst>
    <p:embeddedFont>
      <p:font typeface="Roboto" panose="02000000000000000000" pitchFamily="2" charset="0"/>
      <p:regular r:id="rId14"/>
      <p:bold r:id="rId15"/>
      <p:italic r:id="rId16"/>
      <p:boldItalic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BB673"/>
    <a:srgbClr val="31BD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58" d="100"/>
          <a:sy n="158" d="100"/>
        </p:scale>
        <p:origin x="344" y="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Clark" userId="c30cf4c6-fb86-4d00-85e9-d436f75aed58" providerId="ADAL" clId="{424AFA88-E6FD-456E-A4A8-A33E146A3527}"/>
    <pc:docChg chg="undo custSel modSld modMainMaster">
      <pc:chgData name="Sarah Clark" userId="c30cf4c6-fb86-4d00-85e9-d436f75aed58" providerId="ADAL" clId="{424AFA88-E6FD-456E-A4A8-A33E146A3527}" dt="2023-05-08T22:03:47.094" v="35" actId="20577"/>
      <pc:docMkLst>
        <pc:docMk/>
      </pc:docMkLst>
      <pc:sldChg chg="modSp mod">
        <pc:chgData name="Sarah Clark" userId="c30cf4c6-fb86-4d00-85e9-d436f75aed58" providerId="ADAL" clId="{424AFA88-E6FD-456E-A4A8-A33E146A3527}" dt="2023-05-08T22:02:50.889" v="3" actId="113"/>
        <pc:sldMkLst>
          <pc:docMk/>
          <pc:sldMk cId="800768060" sldId="256"/>
        </pc:sldMkLst>
        <pc:spChg chg="mod">
          <ac:chgData name="Sarah Clark" userId="c30cf4c6-fb86-4d00-85e9-d436f75aed58" providerId="ADAL" clId="{424AFA88-E6FD-456E-A4A8-A33E146A3527}" dt="2023-05-08T22:02:50.889" v="3" actId="113"/>
          <ac:spMkLst>
            <pc:docMk/>
            <pc:sldMk cId="800768060" sldId="256"/>
            <ac:spMk id="4" creationId="{00000000-0000-0000-0000-000000000000}"/>
          </ac:spMkLst>
        </pc:spChg>
        <pc:grpChg chg="mod">
          <ac:chgData name="Sarah Clark" userId="c30cf4c6-fb86-4d00-85e9-d436f75aed58" providerId="ADAL" clId="{424AFA88-E6FD-456E-A4A8-A33E146A3527}" dt="2023-05-08T22:01:17.832" v="0" actId="14826"/>
          <ac:grpSpMkLst>
            <pc:docMk/>
            <pc:sldMk cId="800768060" sldId="256"/>
            <ac:grpSpMk id="9" creationId="{D3075672-42D5-4D8A-BDC8-60ED4A66B75F}"/>
          </ac:grpSpMkLst>
        </pc:grpChg>
        <pc:picChg chg="mod">
          <ac:chgData name="Sarah Clark" userId="c30cf4c6-fb86-4d00-85e9-d436f75aed58" providerId="ADAL" clId="{424AFA88-E6FD-456E-A4A8-A33E146A3527}" dt="2023-05-08T22:01:17.832" v="0" actId="14826"/>
          <ac:picMkLst>
            <pc:docMk/>
            <pc:sldMk cId="800768060" sldId="256"/>
            <ac:picMk id="6" creationId="{05FED463-6CA8-CDAC-FD66-E95C72E280C9}"/>
          </ac:picMkLst>
        </pc:picChg>
        <pc:picChg chg="mod">
          <ac:chgData name="Sarah Clark" userId="c30cf4c6-fb86-4d00-85e9-d436f75aed58" providerId="ADAL" clId="{424AFA88-E6FD-456E-A4A8-A33E146A3527}" dt="2023-05-08T22:01:17.832" v="0" actId="14826"/>
          <ac:picMkLst>
            <pc:docMk/>
            <pc:sldMk cId="800768060" sldId="256"/>
            <ac:picMk id="8" creationId="{831B20F7-FF1C-93EC-954D-67E5C9BF9CE7}"/>
          </ac:picMkLst>
        </pc:picChg>
      </pc:sldChg>
      <pc:sldChg chg="modSp mod">
        <pc:chgData name="Sarah Clark" userId="c30cf4c6-fb86-4d00-85e9-d436f75aed58" providerId="ADAL" clId="{424AFA88-E6FD-456E-A4A8-A33E146A3527}" dt="2023-05-08T22:02:57.609" v="5" actId="113"/>
        <pc:sldMkLst>
          <pc:docMk/>
          <pc:sldMk cId="499988249" sldId="277"/>
        </pc:sldMkLst>
        <pc:spChg chg="mod">
          <ac:chgData name="Sarah Clark" userId="c30cf4c6-fb86-4d00-85e9-d436f75aed58" providerId="ADAL" clId="{424AFA88-E6FD-456E-A4A8-A33E146A3527}" dt="2023-05-08T22:02:57.609" v="5" actId="113"/>
          <ac:spMkLst>
            <pc:docMk/>
            <pc:sldMk cId="499988249" sldId="277"/>
            <ac:spMk id="7" creationId="{FD0C5C95-289D-ABAB-76FB-0C10C0B529CA}"/>
          </ac:spMkLst>
        </pc:spChg>
      </pc:sldChg>
      <pc:sldChg chg="modSp mod">
        <pc:chgData name="Sarah Clark" userId="c30cf4c6-fb86-4d00-85e9-d436f75aed58" providerId="ADAL" clId="{424AFA88-E6FD-456E-A4A8-A33E146A3527}" dt="2023-05-08T22:03:07.530" v="7" actId="113"/>
        <pc:sldMkLst>
          <pc:docMk/>
          <pc:sldMk cId="2643307327" sldId="280"/>
        </pc:sldMkLst>
        <pc:spChg chg="mod">
          <ac:chgData name="Sarah Clark" userId="c30cf4c6-fb86-4d00-85e9-d436f75aed58" providerId="ADAL" clId="{424AFA88-E6FD-456E-A4A8-A33E146A3527}" dt="2023-05-08T22:03:07.530" v="7" actId="113"/>
          <ac:spMkLst>
            <pc:docMk/>
            <pc:sldMk cId="2643307327" sldId="280"/>
            <ac:spMk id="3" creationId="{00000000-0000-0000-0000-000000000000}"/>
          </ac:spMkLst>
        </pc:spChg>
      </pc:sldChg>
      <pc:sldChg chg="modSp mod">
        <pc:chgData name="Sarah Clark" userId="c30cf4c6-fb86-4d00-85e9-d436f75aed58" providerId="ADAL" clId="{424AFA88-E6FD-456E-A4A8-A33E146A3527}" dt="2023-05-08T22:03:47.094" v="35" actId="20577"/>
        <pc:sldMkLst>
          <pc:docMk/>
          <pc:sldMk cId="2053700917" sldId="282"/>
        </pc:sldMkLst>
        <pc:spChg chg="mod">
          <ac:chgData name="Sarah Clark" userId="c30cf4c6-fb86-4d00-85e9-d436f75aed58" providerId="ADAL" clId="{424AFA88-E6FD-456E-A4A8-A33E146A3527}" dt="2023-05-08T22:03:47.094" v="35" actId="20577"/>
          <ac:spMkLst>
            <pc:docMk/>
            <pc:sldMk cId="2053700917" sldId="282"/>
            <ac:spMk id="3" creationId="{00000000-0000-0000-0000-000000000000}"/>
          </ac:spMkLst>
        </pc:spChg>
      </pc:sldChg>
      <pc:sldMasterChg chg="modSp mod">
        <pc:chgData name="Sarah Clark" userId="c30cf4c6-fb86-4d00-85e9-d436f75aed58" providerId="ADAL" clId="{424AFA88-E6FD-456E-A4A8-A33E146A3527}" dt="2023-05-08T22:02:14.476" v="1" actId="207"/>
        <pc:sldMasterMkLst>
          <pc:docMk/>
          <pc:sldMasterMk cId="2998926022" sldId="2147483648"/>
        </pc:sldMasterMkLst>
        <pc:spChg chg="mod">
          <ac:chgData name="Sarah Clark" userId="c30cf4c6-fb86-4d00-85e9-d436f75aed58" providerId="ADAL" clId="{424AFA88-E6FD-456E-A4A8-A33E146A3527}" dt="2023-05-08T22:02:14.476" v="1" actId="207"/>
          <ac:spMkLst>
            <pc:docMk/>
            <pc:sldMasterMk cId="2998926022" sldId="2147483648"/>
            <ac:spMk id="7" creationId="{480F8C6E-C644-64F3-A3F2-0DBDCBD003B8}"/>
          </ac:spMkLst>
        </pc:spChg>
      </pc:sldMasterChg>
    </pc:docChg>
  </pc:docChgLst>
  <pc:docChgLst>
    <pc:chgData name="Sarah Clark" userId="c30cf4c6-fb86-4d00-85e9-d436f75aed58" providerId="ADAL" clId="{386354B2-7FBC-4441-AC5D-41736664661C}"/>
    <pc:docChg chg="custSel modSld">
      <pc:chgData name="Sarah Clark" userId="c30cf4c6-fb86-4d00-85e9-d436f75aed58" providerId="ADAL" clId="{386354B2-7FBC-4441-AC5D-41736664661C}" dt="2023-08-08T20:24:04.012" v="104" actId="20577"/>
      <pc:docMkLst>
        <pc:docMk/>
      </pc:docMkLst>
      <pc:sldChg chg="modSp mod">
        <pc:chgData name="Sarah Clark" userId="c30cf4c6-fb86-4d00-85e9-d436f75aed58" providerId="ADAL" clId="{386354B2-7FBC-4441-AC5D-41736664661C}" dt="2023-08-08T20:18:41.295" v="47" actId="20577"/>
        <pc:sldMkLst>
          <pc:docMk/>
          <pc:sldMk cId="800768060" sldId="256"/>
        </pc:sldMkLst>
        <pc:spChg chg="mod">
          <ac:chgData name="Sarah Clark" userId="c30cf4c6-fb86-4d00-85e9-d436f75aed58" providerId="ADAL" clId="{386354B2-7FBC-4441-AC5D-41736664661C}" dt="2023-08-08T20:18:41.295" v="47" actId="20577"/>
          <ac:spMkLst>
            <pc:docMk/>
            <pc:sldMk cId="800768060" sldId="256"/>
            <ac:spMk id="4" creationId="{00000000-0000-0000-0000-000000000000}"/>
          </ac:spMkLst>
        </pc:spChg>
      </pc:sldChg>
      <pc:sldChg chg="modSp mod">
        <pc:chgData name="Sarah Clark" userId="c30cf4c6-fb86-4d00-85e9-d436f75aed58" providerId="ADAL" clId="{386354B2-7FBC-4441-AC5D-41736664661C}" dt="2023-08-08T20:19:34.437" v="56" actId="6549"/>
        <pc:sldMkLst>
          <pc:docMk/>
          <pc:sldMk cId="499988249" sldId="277"/>
        </pc:sldMkLst>
        <pc:spChg chg="mod">
          <ac:chgData name="Sarah Clark" userId="c30cf4c6-fb86-4d00-85e9-d436f75aed58" providerId="ADAL" clId="{386354B2-7FBC-4441-AC5D-41736664661C}" dt="2023-08-08T20:18:52.672" v="48" actId="20577"/>
          <ac:spMkLst>
            <pc:docMk/>
            <pc:sldMk cId="499988249" sldId="277"/>
            <ac:spMk id="5" creationId="{00000000-0000-0000-0000-000000000000}"/>
          </ac:spMkLst>
        </pc:spChg>
        <pc:spChg chg="mod">
          <ac:chgData name="Sarah Clark" userId="c30cf4c6-fb86-4d00-85e9-d436f75aed58" providerId="ADAL" clId="{386354B2-7FBC-4441-AC5D-41736664661C}" dt="2023-08-08T20:19:01.791" v="50" actId="20577"/>
          <ac:spMkLst>
            <pc:docMk/>
            <pc:sldMk cId="499988249" sldId="277"/>
            <ac:spMk id="6" creationId="{00000000-0000-0000-0000-000000000000}"/>
          </ac:spMkLst>
        </pc:spChg>
        <pc:spChg chg="mod">
          <ac:chgData name="Sarah Clark" userId="c30cf4c6-fb86-4d00-85e9-d436f75aed58" providerId="ADAL" clId="{386354B2-7FBC-4441-AC5D-41736664661C}" dt="2023-08-08T20:19:34.437" v="56" actId="6549"/>
          <ac:spMkLst>
            <pc:docMk/>
            <pc:sldMk cId="499988249" sldId="277"/>
            <ac:spMk id="7" creationId="{FD0C5C95-289D-ABAB-76FB-0C10C0B529CA}"/>
          </ac:spMkLst>
        </pc:spChg>
      </pc:sldChg>
      <pc:sldChg chg="modSp mod">
        <pc:chgData name="Sarah Clark" userId="c30cf4c6-fb86-4d00-85e9-d436f75aed58" providerId="ADAL" clId="{386354B2-7FBC-4441-AC5D-41736664661C}" dt="2023-08-08T20:19:57.069" v="63" actId="20577"/>
        <pc:sldMkLst>
          <pc:docMk/>
          <pc:sldMk cId="4271977631" sldId="278"/>
        </pc:sldMkLst>
        <pc:spChg chg="mod">
          <ac:chgData name="Sarah Clark" userId="c30cf4c6-fb86-4d00-85e9-d436f75aed58" providerId="ADAL" clId="{386354B2-7FBC-4441-AC5D-41736664661C}" dt="2023-08-08T20:19:57.069" v="63" actId="20577"/>
          <ac:spMkLst>
            <pc:docMk/>
            <pc:sldMk cId="4271977631" sldId="278"/>
            <ac:spMk id="3" creationId="{00000000-0000-0000-0000-000000000000}"/>
          </ac:spMkLst>
        </pc:spChg>
      </pc:sldChg>
      <pc:sldChg chg="modSp mod">
        <pc:chgData name="Sarah Clark" userId="c30cf4c6-fb86-4d00-85e9-d436f75aed58" providerId="ADAL" clId="{386354B2-7FBC-4441-AC5D-41736664661C}" dt="2023-08-08T20:20:48.178" v="75" actId="20577"/>
        <pc:sldMkLst>
          <pc:docMk/>
          <pc:sldMk cId="631582254" sldId="279"/>
        </pc:sldMkLst>
        <pc:spChg chg="mod">
          <ac:chgData name="Sarah Clark" userId="c30cf4c6-fb86-4d00-85e9-d436f75aed58" providerId="ADAL" clId="{386354B2-7FBC-4441-AC5D-41736664661C}" dt="2023-08-08T20:20:48.178" v="75" actId="20577"/>
          <ac:spMkLst>
            <pc:docMk/>
            <pc:sldMk cId="631582254" sldId="279"/>
            <ac:spMk id="3" creationId="{00000000-0000-0000-0000-000000000000}"/>
          </ac:spMkLst>
        </pc:spChg>
      </pc:sldChg>
      <pc:sldChg chg="modSp mod">
        <pc:chgData name="Sarah Clark" userId="c30cf4c6-fb86-4d00-85e9-d436f75aed58" providerId="ADAL" clId="{386354B2-7FBC-4441-AC5D-41736664661C}" dt="2023-08-08T20:22:09.914" v="85" actId="20577"/>
        <pc:sldMkLst>
          <pc:docMk/>
          <pc:sldMk cId="2643307327" sldId="280"/>
        </pc:sldMkLst>
        <pc:spChg chg="mod">
          <ac:chgData name="Sarah Clark" userId="c30cf4c6-fb86-4d00-85e9-d436f75aed58" providerId="ADAL" clId="{386354B2-7FBC-4441-AC5D-41736664661C}" dt="2023-08-08T20:22:09.914" v="85" actId="20577"/>
          <ac:spMkLst>
            <pc:docMk/>
            <pc:sldMk cId="2643307327" sldId="280"/>
            <ac:spMk id="3" creationId="{00000000-0000-0000-0000-000000000000}"/>
          </ac:spMkLst>
        </pc:spChg>
      </pc:sldChg>
      <pc:sldChg chg="modSp mod">
        <pc:chgData name="Sarah Clark" userId="c30cf4c6-fb86-4d00-85e9-d436f75aed58" providerId="ADAL" clId="{386354B2-7FBC-4441-AC5D-41736664661C}" dt="2023-08-08T20:20:39.975" v="74" actId="20577"/>
        <pc:sldMkLst>
          <pc:docMk/>
          <pc:sldMk cId="3254711456" sldId="281"/>
        </pc:sldMkLst>
        <pc:spChg chg="mod">
          <ac:chgData name="Sarah Clark" userId="c30cf4c6-fb86-4d00-85e9-d436f75aed58" providerId="ADAL" clId="{386354B2-7FBC-4441-AC5D-41736664661C}" dt="2023-08-08T20:20:39.975" v="74" actId="20577"/>
          <ac:spMkLst>
            <pc:docMk/>
            <pc:sldMk cId="3254711456" sldId="281"/>
            <ac:spMk id="3" creationId="{00000000-0000-0000-0000-000000000000}"/>
          </ac:spMkLst>
        </pc:spChg>
      </pc:sldChg>
      <pc:sldChg chg="modSp mod">
        <pc:chgData name="Sarah Clark" userId="c30cf4c6-fb86-4d00-85e9-d436f75aed58" providerId="ADAL" clId="{386354B2-7FBC-4441-AC5D-41736664661C}" dt="2023-08-08T20:22:21.346" v="87" actId="20577"/>
        <pc:sldMkLst>
          <pc:docMk/>
          <pc:sldMk cId="2053700917" sldId="282"/>
        </pc:sldMkLst>
        <pc:spChg chg="mod">
          <ac:chgData name="Sarah Clark" userId="c30cf4c6-fb86-4d00-85e9-d436f75aed58" providerId="ADAL" clId="{386354B2-7FBC-4441-AC5D-41736664661C}" dt="2023-08-08T20:22:21.346" v="87" actId="20577"/>
          <ac:spMkLst>
            <pc:docMk/>
            <pc:sldMk cId="2053700917" sldId="282"/>
            <ac:spMk id="3" creationId="{00000000-0000-0000-0000-000000000000}"/>
          </ac:spMkLst>
        </pc:spChg>
      </pc:sldChg>
      <pc:sldChg chg="modSp mod">
        <pc:chgData name="Sarah Clark" userId="c30cf4c6-fb86-4d00-85e9-d436f75aed58" providerId="ADAL" clId="{386354B2-7FBC-4441-AC5D-41736664661C}" dt="2023-08-08T20:22:56.162" v="92" actId="20577"/>
        <pc:sldMkLst>
          <pc:docMk/>
          <pc:sldMk cId="4201992957" sldId="283"/>
        </pc:sldMkLst>
        <pc:spChg chg="mod">
          <ac:chgData name="Sarah Clark" userId="c30cf4c6-fb86-4d00-85e9-d436f75aed58" providerId="ADAL" clId="{386354B2-7FBC-4441-AC5D-41736664661C}" dt="2023-08-08T20:22:56.162" v="92" actId="20577"/>
          <ac:spMkLst>
            <pc:docMk/>
            <pc:sldMk cId="4201992957" sldId="283"/>
            <ac:spMk id="3" creationId="{00000000-0000-0000-0000-000000000000}"/>
          </ac:spMkLst>
        </pc:spChg>
      </pc:sldChg>
      <pc:sldChg chg="modSp mod">
        <pc:chgData name="Sarah Clark" userId="c30cf4c6-fb86-4d00-85e9-d436f75aed58" providerId="ADAL" clId="{386354B2-7FBC-4441-AC5D-41736664661C}" dt="2023-08-08T20:23:25.580" v="98" actId="20577"/>
        <pc:sldMkLst>
          <pc:docMk/>
          <pc:sldMk cId="4029913544" sldId="284"/>
        </pc:sldMkLst>
        <pc:spChg chg="mod">
          <ac:chgData name="Sarah Clark" userId="c30cf4c6-fb86-4d00-85e9-d436f75aed58" providerId="ADAL" clId="{386354B2-7FBC-4441-AC5D-41736664661C}" dt="2023-08-08T20:23:25.580" v="98" actId="20577"/>
          <ac:spMkLst>
            <pc:docMk/>
            <pc:sldMk cId="4029913544" sldId="284"/>
            <ac:spMk id="3" creationId="{00000000-0000-0000-0000-000000000000}"/>
          </ac:spMkLst>
        </pc:spChg>
      </pc:sldChg>
      <pc:sldChg chg="modSp mod">
        <pc:chgData name="Sarah Clark" userId="c30cf4c6-fb86-4d00-85e9-d436f75aed58" providerId="ADAL" clId="{386354B2-7FBC-4441-AC5D-41736664661C}" dt="2023-08-08T20:24:04.012" v="104" actId="20577"/>
        <pc:sldMkLst>
          <pc:docMk/>
          <pc:sldMk cId="3173134123" sldId="285"/>
        </pc:sldMkLst>
        <pc:spChg chg="mod">
          <ac:chgData name="Sarah Clark" userId="c30cf4c6-fb86-4d00-85e9-d436f75aed58" providerId="ADAL" clId="{386354B2-7FBC-4441-AC5D-41736664661C}" dt="2023-08-08T20:24:04.012" v="104" actId="20577"/>
          <ac:spMkLst>
            <pc:docMk/>
            <pc:sldMk cId="3173134123" sldId="285"/>
            <ac:spMk id="3" creationId="{00000000-0000-0000-0000-000000000000}"/>
          </ac:spMkLst>
        </pc:spChg>
      </pc:sldChg>
      <pc:sldChg chg="modSp mod">
        <pc:chgData name="Sarah Clark" userId="c30cf4c6-fb86-4d00-85e9-d436f75aed58" providerId="ADAL" clId="{386354B2-7FBC-4441-AC5D-41736664661C}" dt="2023-08-08T20:20:10.768" v="67" actId="6549"/>
        <pc:sldMkLst>
          <pc:docMk/>
          <pc:sldMk cId="3088421832" sldId="286"/>
        </pc:sldMkLst>
        <pc:spChg chg="mod">
          <ac:chgData name="Sarah Clark" userId="c30cf4c6-fb86-4d00-85e9-d436f75aed58" providerId="ADAL" clId="{386354B2-7FBC-4441-AC5D-41736664661C}" dt="2023-08-08T20:20:10.768" v="67" actId="6549"/>
          <ac:spMkLst>
            <pc:docMk/>
            <pc:sldMk cId="3088421832" sldId="286"/>
            <ac:spMk id="5" creationId="{00000000-0000-0000-0000-000000000000}"/>
          </ac:spMkLst>
        </pc:spChg>
      </pc:sldChg>
    </pc:docChg>
  </pc:docChgLst>
  <pc:docChgLst>
    <pc:chgData name="Sarah Clark" userId="c30cf4c6-fb86-4d00-85e9-d436f75aed58" providerId="ADAL" clId="{409CBFAD-F8ED-4A57-AC44-1D427600DEEB}"/>
    <pc:docChg chg="undo custSel addSld delSld modSld sldOrd modMainMaster">
      <pc:chgData name="Sarah Clark" userId="c30cf4c6-fb86-4d00-85e9-d436f75aed58" providerId="ADAL" clId="{409CBFAD-F8ED-4A57-AC44-1D427600DEEB}" dt="2022-11-30T18:43:06.847" v="507" actId="20577"/>
      <pc:docMkLst>
        <pc:docMk/>
      </pc:docMkLst>
      <pc:sldChg chg="modSp mod">
        <pc:chgData name="Sarah Clark" userId="c30cf4c6-fb86-4d00-85e9-d436f75aed58" providerId="ADAL" clId="{409CBFAD-F8ED-4A57-AC44-1D427600DEEB}" dt="2022-11-30T17:56:03.203" v="145" actId="207"/>
        <pc:sldMkLst>
          <pc:docMk/>
          <pc:sldMk cId="800768060" sldId="256"/>
        </pc:sldMkLst>
        <pc:spChg chg="mod">
          <ac:chgData name="Sarah Clark" userId="c30cf4c6-fb86-4d00-85e9-d436f75aed58" providerId="ADAL" clId="{409CBFAD-F8ED-4A57-AC44-1D427600DEEB}" dt="2022-11-30T17:52:14.515" v="31" actId="6549"/>
          <ac:spMkLst>
            <pc:docMk/>
            <pc:sldMk cId="800768060" sldId="256"/>
            <ac:spMk id="2" creationId="{00000000-0000-0000-0000-000000000000}"/>
          </ac:spMkLst>
        </pc:spChg>
        <pc:spChg chg="mod">
          <ac:chgData name="Sarah Clark" userId="c30cf4c6-fb86-4d00-85e9-d436f75aed58" providerId="ADAL" clId="{409CBFAD-F8ED-4A57-AC44-1D427600DEEB}" dt="2022-11-30T17:56:03.203" v="145" actId="207"/>
          <ac:spMkLst>
            <pc:docMk/>
            <pc:sldMk cId="800768060" sldId="256"/>
            <ac:spMk id="4" creationId="{00000000-0000-0000-0000-000000000000}"/>
          </ac:spMkLst>
        </pc:spChg>
      </pc:sldChg>
      <pc:sldChg chg="del">
        <pc:chgData name="Sarah Clark" userId="c30cf4c6-fb86-4d00-85e9-d436f75aed58" providerId="ADAL" clId="{409CBFAD-F8ED-4A57-AC44-1D427600DEEB}" dt="2022-11-30T17:51:45.264" v="3" actId="47"/>
        <pc:sldMkLst>
          <pc:docMk/>
          <pc:sldMk cId="4076593100" sldId="257"/>
        </pc:sldMkLst>
      </pc:sldChg>
      <pc:sldChg chg="del">
        <pc:chgData name="Sarah Clark" userId="c30cf4c6-fb86-4d00-85e9-d436f75aed58" providerId="ADAL" clId="{409CBFAD-F8ED-4A57-AC44-1D427600DEEB}" dt="2022-11-30T17:51:45.264" v="3" actId="47"/>
        <pc:sldMkLst>
          <pc:docMk/>
          <pc:sldMk cId="3044938886" sldId="258"/>
        </pc:sldMkLst>
      </pc:sldChg>
      <pc:sldChg chg="del">
        <pc:chgData name="Sarah Clark" userId="c30cf4c6-fb86-4d00-85e9-d436f75aed58" providerId="ADAL" clId="{409CBFAD-F8ED-4A57-AC44-1D427600DEEB}" dt="2022-11-30T17:51:45.264" v="3" actId="47"/>
        <pc:sldMkLst>
          <pc:docMk/>
          <pc:sldMk cId="37862767" sldId="259"/>
        </pc:sldMkLst>
      </pc:sldChg>
      <pc:sldChg chg="del">
        <pc:chgData name="Sarah Clark" userId="c30cf4c6-fb86-4d00-85e9-d436f75aed58" providerId="ADAL" clId="{409CBFAD-F8ED-4A57-AC44-1D427600DEEB}" dt="2022-11-30T17:51:45.264" v="3" actId="47"/>
        <pc:sldMkLst>
          <pc:docMk/>
          <pc:sldMk cId="2389129511" sldId="260"/>
        </pc:sldMkLst>
      </pc:sldChg>
      <pc:sldChg chg="del">
        <pc:chgData name="Sarah Clark" userId="c30cf4c6-fb86-4d00-85e9-d436f75aed58" providerId="ADAL" clId="{409CBFAD-F8ED-4A57-AC44-1D427600DEEB}" dt="2022-11-30T17:51:45.264" v="3" actId="47"/>
        <pc:sldMkLst>
          <pc:docMk/>
          <pc:sldMk cId="1450353874" sldId="261"/>
        </pc:sldMkLst>
      </pc:sldChg>
      <pc:sldChg chg="del">
        <pc:chgData name="Sarah Clark" userId="c30cf4c6-fb86-4d00-85e9-d436f75aed58" providerId="ADAL" clId="{409CBFAD-F8ED-4A57-AC44-1D427600DEEB}" dt="2022-11-30T17:51:45.264" v="3" actId="47"/>
        <pc:sldMkLst>
          <pc:docMk/>
          <pc:sldMk cId="1401838639" sldId="262"/>
        </pc:sldMkLst>
      </pc:sldChg>
      <pc:sldChg chg="del">
        <pc:chgData name="Sarah Clark" userId="c30cf4c6-fb86-4d00-85e9-d436f75aed58" providerId="ADAL" clId="{409CBFAD-F8ED-4A57-AC44-1D427600DEEB}" dt="2022-11-30T17:51:45.264" v="3" actId="47"/>
        <pc:sldMkLst>
          <pc:docMk/>
          <pc:sldMk cId="453174566" sldId="263"/>
        </pc:sldMkLst>
      </pc:sldChg>
      <pc:sldChg chg="modSp add mod">
        <pc:chgData name="Sarah Clark" userId="c30cf4c6-fb86-4d00-85e9-d436f75aed58" providerId="ADAL" clId="{409CBFAD-F8ED-4A57-AC44-1D427600DEEB}" dt="2022-11-30T17:55:42.026" v="143" actId="255"/>
        <pc:sldMkLst>
          <pc:docMk/>
          <pc:sldMk cId="976229595" sldId="276"/>
        </pc:sldMkLst>
        <pc:spChg chg="mod">
          <ac:chgData name="Sarah Clark" userId="c30cf4c6-fb86-4d00-85e9-d436f75aed58" providerId="ADAL" clId="{409CBFAD-F8ED-4A57-AC44-1D427600DEEB}" dt="2022-11-30T17:55:38.407" v="142" actId="113"/>
          <ac:spMkLst>
            <pc:docMk/>
            <pc:sldMk cId="976229595" sldId="276"/>
            <ac:spMk id="4" creationId="{00000000-0000-0000-0000-000000000000}"/>
          </ac:spMkLst>
        </pc:spChg>
        <pc:spChg chg="mod">
          <ac:chgData name="Sarah Clark" userId="c30cf4c6-fb86-4d00-85e9-d436f75aed58" providerId="ADAL" clId="{409CBFAD-F8ED-4A57-AC44-1D427600DEEB}" dt="2022-11-30T17:55:42.026" v="143" actId="255"/>
          <ac:spMkLst>
            <pc:docMk/>
            <pc:sldMk cId="976229595" sldId="276"/>
            <ac:spMk id="5" creationId="{00000000-0000-0000-0000-000000000000}"/>
          </ac:spMkLst>
        </pc:spChg>
      </pc:sldChg>
      <pc:sldChg chg="addSp modSp add mod">
        <pc:chgData name="Sarah Clark" userId="c30cf4c6-fb86-4d00-85e9-d436f75aed58" providerId="ADAL" clId="{409CBFAD-F8ED-4A57-AC44-1D427600DEEB}" dt="2022-11-30T18:42:45.387" v="494" actId="20577"/>
        <pc:sldMkLst>
          <pc:docMk/>
          <pc:sldMk cId="499988249" sldId="277"/>
        </pc:sldMkLst>
        <pc:spChg chg="mod">
          <ac:chgData name="Sarah Clark" userId="c30cf4c6-fb86-4d00-85e9-d436f75aed58" providerId="ADAL" clId="{409CBFAD-F8ED-4A57-AC44-1D427600DEEB}" dt="2022-11-30T17:59:05.129" v="200" actId="113"/>
          <ac:spMkLst>
            <pc:docMk/>
            <pc:sldMk cId="499988249" sldId="277"/>
            <ac:spMk id="4" creationId="{00000000-0000-0000-0000-000000000000}"/>
          </ac:spMkLst>
        </pc:spChg>
        <pc:spChg chg="mod">
          <ac:chgData name="Sarah Clark" userId="c30cf4c6-fb86-4d00-85e9-d436f75aed58" providerId="ADAL" clId="{409CBFAD-F8ED-4A57-AC44-1D427600DEEB}" dt="2022-11-30T17:59:15.037" v="219" actId="5793"/>
          <ac:spMkLst>
            <pc:docMk/>
            <pc:sldMk cId="499988249" sldId="277"/>
            <ac:spMk id="5" creationId="{00000000-0000-0000-0000-000000000000}"/>
          </ac:spMkLst>
        </pc:spChg>
        <pc:spChg chg="mod">
          <ac:chgData name="Sarah Clark" userId="c30cf4c6-fb86-4d00-85e9-d436f75aed58" providerId="ADAL" clId="{409CBFAD-F8ED-4A57-AC44-1D427600DEEB}" dt="2022-11-30T18:42:45.387" v="494" actId="20577"/>
          <ac:spMkLst>
            <pc:docMk/>
            <pc:sldMk cId="499988249" sldId="277"/>
            <ac:spMk id="6" creationId="{00000000-0000-0000-0000-000000000000}"/>
          </ac:spMkLst>
        </pc:spChg>
        <pc:spChg chg="add mod">
          <ac:chgData name="Sarah Clark" userId="c30cf4c6-fb86-4d00-85e9-d436f75aed58" providerId="ADAL" clId="{409CBFAD-F8ED-4A57-AC44-1D427600DEEB}" dt="2022-11-30T17:58:56.771" v="199" actId="403"/>
          <ac:spMkLst>
            <pc:docMk/>
            <pc:sldMk cId="499988249" sldId="277"/>
            <ac:spMk id="7" creationId="{FD0C5C95-289D-ABAB-76FB-0C10C0B529CA}"/>
          </ac:spMkLst>
        </pc:spChg>
        <pc:picChg chg="add mod">
          <ac:chgData name="Sarah Clark" userId="c30cf4c6-fb86-4d00-85e9-d436f75aed58" providerId="ADAL" clId="{409CBFAD-F8ED-4A57-AC44-1D427600DEEB}" dt="2022-11-30T18:27:50.994" v="221" actId="12788"/>
          <ac:picMkLst>
            <pc:docMk/>
            <pc:sldMk cId="499988249" sldId="277"/>
            <ac:picMk id="3" creationId="{C8ED53C9-91CC-4B5D-2826-E5429AD8C406}"/>
          </ac:picMkLst>
        </pc:picChg>
      </pc:sldChg>
      <pc:sldChg chg="addSp delSp modSp add mod">
        <pc:chgData name="Sarah Clark" userId="c30cf4c6-fb86-4d00-85e9-d436f75aed58" providerId="ADAL" clId="{409CBFAD-F8ED-4A57-AC44-1D427600DEEB}" dt="2022-11-30T18:42:35.569" v="492" actId="20577"/>
        <pc:sldMkLst>
          <pc:docMk/>
          <pc:sldMk cId="4271977631" sldId="278"/>
        </pc:sldMkLst>
        <pc:spChg chg="mod">
          <ac:chgData name="Sarah Clark" userId="c30cf4c6-fb86-4d00-85e9-d436f75aed58" providerId="ADAL" clId="{409CBFAD-F8ED-4A57-AC44-1D427600DEEB}" dt="2022-11-30T18:27:39.438" v="220" actId="113"/>
          <ac:spMkLst>
            <pc:docMk/>
            <pc:sldMk cId="4271977631" sldId="278"/>
            <ac:spMk id="2" creationId="{00000000-0000-0000-0000-000000000000}"/>
          </ac:spMkLst>
        </pc:spChg>
        <pc:spChg chg="mod">
          <ac:chgData name="Sarah Clark" userId="c30cf4c6-fb86-4d00-85e9-d436f75aed58" providerId="ADAL" clId="{409CBFAD-F8ED-4A57-AC44-1D427600DEEB}" dt="2022-11-30T18:42:12.620" v="491" actId="14100"/>
          <ac:spMkLst>
            <pc:docMk/>
            <pc:sldMk cId="4271977631" sldId="278"/>
            <ac:spMk id="3" creationId="{00000000-0000-0000-0000-000000000000}"/>
          </ac:spMkLst>
        </pc:spChg>
        <pc:spChg chg="del mod">
          <ac:chgData name="Sarah Clark" userId="c30cf4c6-fb86-4d00-85e9-d436f75aed58" providerId="ADAL" clId="{409CBFAD-F8ED-4A57-AC44-1D427600DEEB}" dt="2022-11-30T18:27:57.838" v="223" actId="478"/>
          <ac:spMkLst>
            <pc:docMk/>
            <pc:sldMk cId="4271977631" sldId="278"/>
            <ac:spMk id="4" creationId="{00000000-0000-0000-0000-000000000000}"/>
          </ac:spMkLst>
        </pc:spChg>
        <pc:spChg chg="add del mod">
          <ac:chgData name="Sarah Clark" userId="c30cf4c6-fb86-4d00-85e9-d436f75aed58" providerId="ADAL" clId="{409CBFAD-F8ED-4A57-AC44-1D427600DEEB}" dt="2022-11-30T18:27:59.465" v="224" actId="478"/>
          <ac:spMkLst>
            <pc:docMk/>
            <pc:sldMk cId="4271977631" sldId="278"/>
            <ac:spMk id="6" creationId="{72C3332C-FE85-7B1E-A903-598351976E97}"/>
          </ac:spMkLst>
        </pc:spChg>
        <pc:spChg chg="add mod">
          <ac:chgData name="Sarah Clark" userId="c30cf4c6-fb86-4d00-85e9-d436f75aed58" providerId="ADAL" clId="{409CBFAD-F8ED-4A57-AC44-1D427600DEEB}" dt="2022-11-30T18:42:35.569" v="492" actId="20577"/>
          <ac:spMkLst>
            <pc:docMk/>
            <pc:sldMk cId="4271977631" sldId="278"/>
            <ac:spMk id="7" creationId="{5017C329-B6FC-834D-F1F9-DB3BDFD83333}"/>
          </ac:spMkLst>
        </pc:spChg>
        <pc:picChg chg="add mod">
          <ac:chgData name="Sarah Clark" userId="c30cf4c6-fb86-4d00-85e9-d436f75aed58" providerId="ADAL" clId="{409CBFAD-F8ED-4A57-AC44-1D427600DEEB}" dt="2022-11-30T18:28:23.594" v="244" actId="1076"/>
          <ac:picMkLst>
            <pc:docMk/>
            <pc:sldMk cId="4271977631" sldId="278"/>
            <ac:picMk id="8" creationId="{27CD2522-7947-5A2A-7737-CCA558CFCE84}"/>
          </ac:picMkLst>
        </pc:picChg>
      </pc:sldChg>
      <pc:sldChg chg="modSp add mod">
        <pc:chgData name="Sarah Clark" userId="c30cf4c6-fb86-4d00-85e9-d436f75aed58" providerId="ADAL" clId="{409CBFAD-F8ED-4A57-AC44-1D427600DEEB}" dt="2022-11-30T18:33:57.029" v="252" actId="27636"/>
        <pc:sldMkLst>
          <pc:docMk/>
          <pc:sldMk cId="631582254" sldId="279"/>
        </pc:sldMkLst>
        <pc:spChg chg="mod">
          <ac:chgData name="Sarah Clark" userId="c30cf4c6-fb86-4d00-85e9-d436f75aed58" providerId="ADAL" clId="{409CBFAD-F8ED-4A57-AC44-1D427600DEEB}" dt="2022-11-30T18:33:57.029" v="252" actId="27636"/>
          <ac:spMkLst>
            <pc:docMk/>
            <pc:sldMk cId="631582254" sldId="279"/>
            <ac:spMk id="3" creationId="{00000000-0000-0000-0000-000000000000}"/>
          </ac:spMkLst>
        </pc:spChg>
      </pc:sldChg>
      <pc:sldChg chg="modSp add mod">
        <pc:chgData name="Sarah Clark" userId="c30cf4c6-fb86-4d00-85e9-d436f75aed58" providerId="ADAL" clId="{409CBFAD-F8ED-4A57-AC44-1D427600DEEB}" dt="2022-11-30T18:34:06.312" v="254" actId="5793"/>
        <pc:sldMkLst>
          <pc:docMk/>
          <pc:sldMk cId="2643307327" sldId="280"/>
        </pc:sldMkLst>
        <pc:spChg chg="mod">
          <ac:chgData name="Sarah Clark" userId="c30cf4c6-fb86-4d00-85e9-d436f75aed58" providerId="ADAL" clId="{409CBFAD-F8ED-4A57-AC44-1D427600DEEB}" dt="2022-11-30T18:34:06.312" v="254" actId="5793"/>
          <ac:spMkLst>
            <pc:docMk/>
            <pc:sldMk cId="2643307327" sldId="280"/>
            <ac:spMk id="3" creationId="{00000000-0000-0000-0000-000000000000}"/>
          </ac:spMkLst>
        </pc:spChg>
      </pc:sldChg>
      <pc:sldChg chg="modSp add mod">
        <pc:chgData name="Sarah Clark" userId="c30cf4c6-fb86-4d00-85e9-d436f75aed58" providerId="ADAL" clId="{409CBFAD-F8ED-4A57-AC44-1D427600DEEB}" dt="2022-11-30T18:40:59.096" v="483" actId="5793"/>
        <pc:sldMkLst>
          <pc:docMk/>
          <pc:sldMk cId="3254711456" sldId="281"/>
        </pc:sldMkLst>
        <pc:spChg chg="mod">
          <ac:chgData name="Sarah Clark" userId="c30cf4c6-fb86-4d00-85e9-d436f75aed58" providerId="ADAL" clId="{409CBFAD-F8ED-4A57-AC44-1D427600DEEB}" dt="2022-11-30T18:40:59.096" v="483" actId="5793"/>
          <ac:spMkLst>
            <pc:docMk/>
            <pc:sldMk cId="3254711456" sldId="281"/>
            <ac:spMk id="3" creationId="{00000000-0000-0000-0000-000000000000}"/>
          </ac:spMkLst>
        </pc:spChg>
      </pc:sldChg>
      <pc:sldChg chg="modSp add mod">
        <pc:chgData name="Sarah Clark" userId="c30cf4c6-fb86-4d00-85e9-d436f75aed58" providerId="ADAL" clId="{409CBFAD-F8ED-4A57-AC44-1D427600DEEB}" dt="2022-11-30T18:39:08.078" v="424" actId="20577"/>
        <pc:sldMkLst>
          <pc:docMk/>
          <pc:sldMk cId="2053700917" sldId="282"/>
        </pc:sldMkLst>
        <pc:spChg chg="mod">
          <ac:chgData name="Sarah Clark" userId="c30cf4c6-fb86-4d00-85e9-d436f75aed58" providerId="ADAL" clId="{409CBFAD-F8ED-4A57-AC44-1D427600DEEB}" dt="2022-11-30T18:39:08.078" v="424" actId="20577"/>
          <ac:spMkLst>
            <pc:docMk/>
            <pc:sldMk cId="2053700917" sldId="282"/>
            <ac:spMk id="3" creationId="{00000000-0000-0000-0000-000000000000}"/>
          </ac:spMkLst>
        </pc:spChg>
      </pc:sldChg>
      <pc:sldChg chg="modSp add mod">
        <pc:chgData name="Sarah Clark" userId="c30cf4c6-fb86-4d00-85e9-d436f75aed58" providerId="ADAL" clId="{409CBFAD-F8ED-4A57-AC44-1D427600DEEB}" dt="2022-11-30T18:37:01.647" v="384" actId="20577"/>
        <pc:sldMkLst>
          <pc:docMk/>
          <pc:sldMk cId="4201992957" sldId="283"/>
        </pc:sldMkLst>
        <pc:spChg chg="mod">
          <ac:chgData name="Sarah Clark" userId="c30cf4c6-fb86-4d00-85e9-d436f75aed58" providerId="ADAL" clId="{409CBFAD-F8ED-4A57-AC44-1D427600DEEB}" dt="2022-11-30T18:37:01.647" v="384" actId="20577"/>
          <ac:spMkLst>
            <pc:docMk/>
            <pc:sldMk cId="4201992957" sldId="283"/>
            <ac:spMk id="3" creationId="{00000000-0000-0000-0000-000000000000}"/>
          </ac:spMkLst>
        </pc:spChg>
      </pc:sldChg>
      <pc:sldChg chg="modSp add mod ord">
        <pc:chgData name="Sarah Clark" userId="c30cf4c6-fb86-4d00-85e9-d436f75aed58" providerId="ADAL" clId="{409CBFAD-F8ED-4A57-AC44-1D427600DEEB}" dt="2022-11-30T18:43:06.847" v="507" actId="20577"/>
        <pc:sldMkLst>
          <pc:docMk/>
          <pc:sldMk cId="4029913544" sldId="284"/>
        </pc:sldMkLst>
        <pc:spChg chg="mod">
          <ac:chgData name="Sarah Clark" userId="c30cf4c6-fb86-4d00-85e9-d436f75aed58" providerId="ADAL" clId="{409CBFAD-F8ED-4A57-AC44-1D427600DEEB}" dt="2022-11-30T18:43:06.847" v="507" actId="20577"/>
          <ac:spMkLst>
            <pc:docMk/>
            <pc:sldMk cId="4029913544" sldId="284"/>
            <ac:spMk id="3" creationId="{00000000-0000-0000-0000-000000000000}"/>
          </ac:spMkLst>
        </pc:spChg>
      </pc:sldChg>
      <pc:sldChg chg="modSp add mod">
        <pc:chgData name="Sarah Clark" userId="c30cf4c6-fb86-4d00-85e9-d436f75aed58" providerId="ADAL" clId="{409CBFAD-F8ED-4A57-AC44-1D427600DEEB}" dt="2022-11-30T18:41:15.881" v="487" actId="20577"/>
        <pc:sldMkLst>
          <pc:docMk/>
          <pc:sldMk cId="3173134123" sldId="285"/>
        </pc:sldMkLst>
        <pc:spChg chg="mod">
          <ac:chgData name="Sarah Clark" userId="c30cf4c6-fb86-4d00-85e9-d436f75aed58" providerId="ADAL" clId="{409CBFAD-F8ED-4A57-AC44-1D427600DEEB}" dt="2022-11-30T18:41:15.881" v="487" actId="20577"/>
          <ac:spMkLst>
            <pc:docMk/>
            <pc:sldMk cId="3173134123" sldId="285"/>
            <ac:spMk id="3" creationId="{00000000-0000-0000-0000-000000000000}"/>
          </ac:spMkLst>
        </pc:spChg>
      </pc:sldChg>
      <pc:sldChg chg="modSp add mod">
        <pc:chgData name="Sarah Clark" userId="c30cf4c6-fb86-4d00-85e9-d436f75aed58" providerId="ADAL" clId="{409CBFAD-F8ED-4A57-AC44-1D427600DEEB}" dt="2022-11-30T18:33:32.864" v="247" actId="6549"/>
        <pc:sldMkLst>
          <pc:docMk/>
          <pc:sldMk cId="3088421832" sldId="286"/>
        </pc:sldMkLst>
        <pc:spChg chg="mod">
          <ac:chgData name="Sarah Clark" userId="c30cf4c6-fb86-4d00-85e9-d436f75aed58" providerId="ADAL" clId="{409CBFAD-F8ED-4A57-AC44-1D427600DEEB}" dt="2022-11-30T18:33:32.864" v="247" actId="6549"/>
          <ac:spMkLst>
            <pc:docMk/>
            <pc:sldMk cId="3088421832" sldId="286"/>
            <ac:spMk id="5" creationId="{00000000-0000-0000-0000-000000000000}"/>
          </ac:spMkLst>
        </pc:spChg>
      </pc:sldChg>
      <pc:sldMasterChg chg="modSp mod">
        <pc:chgData name="Sarah Clark" userId="c30cf4c6-fb86-4d00-85e9-d436f75aed58" providerId="ADAL" clId="{409CBFAD-F8ED-4A57-AC44-1D427600DEEB}" dt="2022-11-30T17:55:13.159" v="141" actId="207"/>
        <pc:sldMasterMkLst>
          <pc:docMk/>
          <pc:sldMasterMk cId="2998926022" sldId="2147483648"/>
        </pc:sldMasterMkLst>
        <pc:spChg chg="mod">
          <ac:chgData name="Sarah Clark" userId="c30cf4c6-fb86-4d00-85e9-d436f75aed58" providerId="ADAL" clId="{409CBFAD-F8ED-4A57-AC44-1D427600DEEB}" dt="2022-11-30T17:55:13.159" v="141" actId="207"/>
          <ac:spMkLst>
            <pc:docMk/>
            <pc:sldMasterMk cId="2998926022" sldId="2147483648"/>
            <ac:spMk id="7" creationId="{480F8C6E-C644-64F3-A3F2-0DBDCBD003B8}"/>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652075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400"/>
            </a:lvl1pPr>
            <a:lvl2pPr>
              <a:defRPr sz="2400"/>
            </a:lvl2pPr>
            <a:lvl3pPr>
              <a:defRPr sz="2400"/>
            </a:lvl3pPr>
            <a:lvl4pPr>
              <a:defRPr sz="2400"/>
            </a:lvl4pPr>
            <a:lvl5pPr>
              <a:defRPr sz="24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7160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396758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82150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38492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76464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0528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2814503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2265028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480F8C6E-C644-64F3-A3F2-0DBDCBD003B8}"/>
              </a:ext>
            </a:extLst>
          </p:cNvPr>
          <p:cNvSpPr/>
          <p:nvPr userDrawn="1"/>
        </p:nvSpPr>
        <p:spPr>
          <a:xfrm>
            <a:off x="0" y="6624536"/>
            <a:ext cx="12192000" cy="23346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989260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edsystemsniu.org/career-development-experience-toolkit/" TargetMode="External"/><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64351"/>
            <a:ext cx="10515600" cy="1325563"/>
          </a:xfrm>
        </p:spPr>
        <p:txBody>
          <a:bodyPr>
            <a:normAutofit/>
          </a:bodyPr>
          <a:lstStyle/>
          <a:p>
            <a:r>
              <a:rPr lang="en-US" dirty="0"/>
              <a:t>Host Orientation for CDE</a:t>
            </a:r>
          </a:p>
        </p:txBody>
      </p:sp>
      <p:sp>
        <p:nvSpPr>
          <p:cNvPr id="4" name="Content Placeholder 3"/>
          <p:cNvSpPr>
            <a:spLocks noGrp="1"/>
          </p:cNvSpPr>
          <p:nvPr>
            <p:ph idx="1"/>
          </p:nvPr>
        </p:nvSpPr>
        <p:spPr>
          <a:xfrm>
            <a:off x="838200" y="2684835"/>
            <a:ext cx="10515600" cy="3492229"/>
          </a:xfrm>
        </p:spPr>
        <p:txBody>
          <a:bodyPr>
            <a:normAutofit lnSpcReduction="10000"/>
          </a:bodyPr>
          <a:lstStyle/>
          <a:p>
            <a:r>
              <a:rPr lang="en-US" sz="2400" dirty="0"/>
              <a:t>The following slides provide a template for managing organizations to create an orientation presentation for hosts of a </a:t>
            </a:r>
            <a:r>
              <a:rPr lang="en-US" sz="2400" dirty="0">
                <a:hlinkClick r:id="rId2"/>
              </a:rPr>
              <a:t>career development experience</a:t>
            </a:r>
            <a:endParaRPr lang="en-US" sz="2400" dirty="0"/>
          </a:p>
          <a:p>
            <a:r>
              <a:rPr lang="en-US" sz="2400" dirty="0"/>
              <a:t>Audiences include the current and potential hosts</a:t>
            </a:r>
          </a:p>
          <a:p>
            <a:r>
              <a:rPr lang="en-US" sz="2400" dirty="0"/>
              <a:t>This presentation can be utilized as a culminating reflection tool and an opportunity to practice public speaking skills</a:t>
            </a:r>
          </a:p>
          <a:p>
            <a:r>
              <a:rPr lang="en-US" sz="2400" b="1" dirty="0"/>
              <a:t>Note: Often, the host staff working directly with participants are not the ones who originally agreed to participate in the CDE so they will need some additional background on the organization and their expectations for support and guidance of participants throughout the CDE</a:t>
            </a:r>
          </a:p>
        </p:txBody>
      </p:sp>
      <p:grpSp>
        <p:nvGrpSpPr>
          <p:cNvPr id="9" name="Group 8">
            <a:extLst>
              <a:ext uri="{FF2B5EF4-FFF2-40B4-BE49-F238E27FC236}">
                <a16:creationId xmlns:a16="http://schemas.microsoft.com/office/drawing/2014/main" id="{D3075672-42D5-4D8A-BDC8-60ED4A66B75F}"/>
              </a:ext>
            </a:extLst>
          </p:cNvPr>
          <p:cNvGrpSpPr/>
          <p:nvPr/>
        </p:nvGrpSpPr>
        <p:grpSpPr>
          <a:xfrm>
            <a:off x="8834341" y="-14421"/>
            <a:ext cx="2849997" cy="1405478"/>
            <a:chOff x="8834341" y="-53333"/>
            <a:chExt cx="2849997" cy="1405478"/>
          </a:xfrm>
        </p:grpSpPr>
        <p:pic>
          <p:nvPicPr>
            <p:cNvPr id="6" name="Graphic 5">
              <a:extLst>
                <a:ext uri="{FF2B5EF4-FFF2-40B4-BE49-F238E27FC236}">
                  <a16:creationId xmlns:a16="http://schemas.microsoft.com/office/drawing/2014/main" id="{05FED463-6CA8-CDAC-FD66-E95C72E280C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834341" y="-53333"/>
              <a:ext cx="2849997" cy="1405478"/>
            </a:xfrm>
            <a:prstGeom prst="rect">
              <a:avLst/>
            </a:prstGeom>
          </p:spPr>
        </p:pic>
        <p:pic>
          <p:nvPicPr>
            <p:cNvPr id="8" name="Picture 7">
              <a:extLst>
                <a:ext uri="{FF2B5EF4-FFF2-40B4-BE49-F238E27FC236}">
                  <a16:creationId xmlns:a16="http://schemas.microsoft.com/office/drawing/2014/main" id="{831B20F7-FF1C-93EC-954D-67E5C9BF9CE7}"/>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9019732" y="279590"/>
              <a:ext cx="2408076" cy="802692"/>
            </a:xfrm>
            <a:prstGeom prst="rect">
              <a:avLst/>
            </a:prstGeom>
          </p:spPr>
        </p:pic>
      </p:grpSp>
    </p:spTree>
    <p:extLst>
      <p:ext uri="{BB962C8B-B14F-4D97-AF65-F5344CB8AC3E}">
        <p14:creationId xmlns:p14="http://schemas.microsoft.com/office/powerpoint/2010/main" val="800768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Organization Policies &amp; Procedures	</a:t>
            </a:r>
          </a:p>
        </p:txBody>
      </p:sp>
      <p:sp>
        <p:nvSpPr>
          <p:cNvPr id="3" name="Content Placeholder 2"/>
          <p:cNvSpPr>
            <a:spLocks noGrp="1"/>
          </p:cNvSpPr>
          <p:nvPr>
            <p:ph idx="1"/>
          </p:nvPr>
        </p:nvSpPr>
        <p:spPr/>
        <p:txBody>
          <a:bodyPr/>
          <a:lstStyle/>
          <a:p>
            <a:pPr marL="0" indent="0">
              <a:buNone/>
            </a:pPr>
            <a:r>
              <a:rPr lang="en-US" dirty="0"/>
              <a:t>If there are any logistical items that host staff need to be aware of required by the organization, take some time to review those and provide any printed materials as applicable. Examples include:</a:t>
            </a:r>
          </a:p>
          <a:p>
            <a:pPr lvl="1"/>
            <a:r>
              <a:rPr lang="en-US" dirty="0"/>
              <a:t>Record keeping for attendance: Is there a particular online program or form that participants should be using to verify their hours?</a:t>
            </a:r>
          </a:p>
          <a:p>
            <a:pPr lvl="1"/>
            <a:r>
              <a:rPr lang="en-US" dirty="0"/>
              <a:t>Travel: Are there any policies if host staff is going to take a participant off site?</a:t>
            </a:r>
          </a:p>
        </p:txBody>
      </p:sp>
    </p:spTree>
    <p:extLst>
      <p:ext uri="{BB962C8B-B14F-4D97-AF65-F5344CB8AC3E}">
        <p14:creationId xmlns:p14="http://schemas.microsoft.com/office/powerpoint/2010/main" val="4201992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Insights/Advice of Experienced CDE Host Staff </a:t>
            </a:r>
          </a:p>
        </p:txBody>
      </p:sp>
      <p:sp>
        <p:nvSpPr>
          <p:cNvPr id="3" name="Content Placeholder 2"/>
          <p:cNvSpPr>
            <a:spLocks noGrp="1"/>
          </p:cNvSpPr>
          <p:nvPr>
            <p:ph idx="1"/>
          </p:nvPr>
        </p:nvSpPr>
        <p:spPr/>
        <p:txBody>
          <a:bodyPr/>
          <a:lstStyle/>
          <a:p>
            <a:r>
              <a:rPr lang="en-US" dirty="0"/>
              <a:t>If they are interested and able to participate, bringing in host staff that have completed a CDE is incredibly valuable</a:t>
            </a:r>
          </a:p>
          <a:p>
            <a:r>
              <a:rPr lang="en-US" dirty="0"/>
              <a:t>Consider bringing in individuals who had different, positive experiences to speak to the variety of participants</a:t>
            </a:r>
          </a:p>
          <a:p>
            <a:r>
              <a:rPr lang="en-US" dirty="0"/>
              <a:t>Experienced host staff can be prompted with prepared questions, or simply available to provide input and answer questions as needed </a:t>
            </a:r>
          </a:p>
        </p:txBody>
      </p:sp>
    </p:spTree>
    <p:extLst>
      <p:ext uri="{BB962C8B-B14F-4D97-AF65-F5344CB8AC3E}">
        <p14:creationId xmlns:p14="http://schemas.microsoft.com/office/powerpoint/2010/main" val="4029913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p>
        </p:txBody>
      </p:sp>
      <p:sp>
        <p:nvSpPr>
          <p:cNvPr id="3" name="Content Placeholder 2"/>
          <p:cNvSpPr>
            <a:spLocks noGrp="1"/>
          </p:cNvSpPr>
          <p:nvPr>
            <p:ph idx="1"/>
          </p:nvPr>
        </p:nvSpPr>
        <p:spPr/>
        <p:txBody>
          <a:bodyPr/>
          <a:lstStyle/>
          <a:p>
            <a:r>
              <a:rPr lang="en-US" dirty="0"/>
              <a:t>End with a shout-out of how their support impacts not just the participants but the host and community</a:t>
            </a:r>
          </a:p>
          <a:p>
            <a:r>
              <a:rPr lang="en-US" dirty="0"/>
              <a:t>Reiterate the supports and resources provided by the </a:t>
            </a:r>
            <a:r>
              <a:rPr lang="en-US"/>
              <a:t>managing organization </a:t>
            </a:r>
            <a:r>
              <a:rPr lang="en-US" dirty="0"/>
              <a:t>to ensure a successful experience for all</a:t>
            </a:r>
          </a:p>
          <a:p>
            <a:r>
              <a:rPr lang="en-US" dirty="0"/>
              <a:t>Providing some additional testimonial from former participants/hosts here can be powerful </a:t>
            </a:r>
            <a:r>
              <a:rPr lang="en-US" dirty="0">
                <a:sym typeface="Wingdings" panose="05000000000000000000" pitchFamily="2" charset="2"/>
              </a:rPr>
              <a:t></a:t>
            </a:r>
          </a:p>
        </p:txBody>
      </p:sp>
    </p:spTree>
    <p:extLst>
      <p:ext uri="{BB962C8B-B14F-4D97-AF65-F5344CB8AC3E}">
        <p14:creationId xmlns:p14="http://schemas.microsoft.com/office/powerpoint/2010/main" val="3173134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b="1" dirty="0"/>
              <a:t>[Career Development Experience Program] Orientation</a:t>
            </a:r>
          </a:p>
        </p:txBody>
      </p:sp>
      <p:sp>
        <p:nvSpPr>
          <p:cNvPr id="5" name="Subtitle 4"/>
          <p:cNvSpPr>
            <a:spLocks noGrp="1"/>
          </p:cNvSpPr>
          <p:nvPr>
            <p:ph type="subTitle" idx="1"/>
          </p:nvPr>
        </p:nvSpPr>
        <p:spPr>
          <a:xfrm>
            <a:off x="1524000" y="3602037"/>
            <a:ext cx="9144000" cy="2669453"/>
          </a:xfrm>
        </p:spPr>
        <p:txBody>
          <a:bodyPr>
            <a:normAutofit/>
          </a:bodyPr>
          <a:lstStyle/>
          <a:p>
            <a:r>
              <a:rPr lang="en-US" sz="3600" dirty="0"/>
              <a:t>for [Host Site]</a:t>
            </a:r>
          </a:p>
          <a:p>
            <a:endParaRPr lang="en-US" sz="3600" dirty="0"/>
          </a:p>
          <a:p>
            <a:r>
              <a:rPr lang="en-US" sz="3600" dirty="0"/>
              <a:t>[Date]</a:t>
            </a:r>
            <a:endParaRPr lang="en-US" sz="3600" dirty="0">
              <a:solidFill>
                <a:srgbClr val="00B0F0"/>
              </a:solidFill>
            </a:endParaRPr>
          </a:p>
        </p:txBody>
      </p:sp>
    </p:spTree>
    <p:extLst>
      <p:ext uri="{BB962C8B-B14F-4D97-AF65-F5344CB8AC3E}">
        <p14:creationId xmlns:p14="http://schemas.microsoft.com/office/powerpoint/2010/main" val="976229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16487"/>
            <a:ext cx="10515600" cy="1325563"/>
          </a:xfrm>
        </p:spPr>
        <p:txBody>
          <a:bodyPr/>
          <a:lstStyle/>
          <a:p>
            <a:r>
              <a:rPr lang="en-US" b="1" dirty="0"/>
              <a:t>Managing Organization Background</a:t>
            </a:r>
          </a:p>
        </p:txBody>
      </p:sp>
      <p:sp>
        <p:nvSpPr>
          <p:cNvPr id="5" name="Content Placeholder 4"/>
          <p:cNvSpPr>
            <a:spLocks noGrp="1"/>
          </p:cNvSpPr>
          <p:nvPr>
            <p:ph sz="half" idx="1"/>
          </p:nvPr>
        </p:nvSpPr>
        <p:spPr>
          <a:xfrm>
            <a:off x="838200" y="1647274"/>
            <a:ext cx="5181600" cy="4351338"/>
          </a:xfrm>
        </p:spPr>
        <p:txBody>
          <a:bodyPr>
            <a:noAutofit/>
          </a:bodyPr>
          <a:lstStyle/>
          <a:p>
            <a:pPr marL="0" indent="0">
              <a:lnSpc>
                <a:spcPct val="120000"/>
              </a:lnSpc>
              <a:buNone/>
            </a:pPr>
            <a:r>
              <a:rPr lang="en-US" sz="2400" dirty="0"/>
              <a:t>Use this space to provide information about the organization</a:t>
            </a:r>
          </a:p>
          <a:p>
            <a:pPr lvl="1">
              <a:lnSpc>
                <a:spcPct val="120000"/>
              </a:lnSpc>
            </a:pPr>
            <a:r>
              <a:rPr lang="en-US" dirty="0"/>
              <a:t>Mission and values</a:t>
            </a:r>
          </a:p>
          <a:p>
            <a:pPr lvl="1">
              <a:lnSpc>
                <a:spcPct val="120000"/>
              </a:lnSpc>
            </a:pPr>
            <a:r>
              <a:rPr lang="en-US" dirty="0"/>
              <a:t>Description and purpose of the CDE program</a:t>
            </a:r>
          </a:p>
          <a:p>
            <a:pPr lvl="1">
              <a:lnSpc>
                <a:spcPct val="120000"/>
              </a:lnSpc>
            </a:pPr>
            <a:r>
              <a:rPr lang="en-US" dirty="0"/>
              <a:t>Connection to the community</a:t>
            </a:r>
          </a:p>
        </p:txBody>
      </p:sp>
      <p:sp>
        <p:nvSpPr>
          <p:cNvPr id="6" name="Content Placeholder 5"/>
          <p:cNvSpPr>
            <a:spLocks noGrp="1"/>
          </p:cNvSpPr>
          <p:nvPr>
            <p:ph sz="half" idx="2"/>
          </p:nvPr>
        </p:nvSpPr>
        <p:spPr>
          <a:xfrm>
            <a:off x="6172200" y="3578164"/>
            <a:ext cx="5181600" cy="489558"/>
          </a:xfrm>
        </p:spPr>
        <p:txBody>
          <a:bodyPr>
            <a:normAutofit/>
          </a:bodyPr>
          <a:lstStyle/>
          <a:p>
            <a:pPr marL="0" indent="0" algn="ctr">
              <a:lnSpc>
                <a:spcPct val="120000"/>
              </a:lnSpc>
              <a:buNone/>
            </a:pPr>
            <a:r>
              <a:rPr lang="en-US" sz="1800" dirty="0"/>
              <a:t>[photo/s of organization staff]</a:t>
            </a:r>
          </a:p>
        </p:txBody>
      </p:sp>
      <p:pic>
        <p:nvPicPr>
          <p:cNvPr id="3" name="Graphic 2" descr="Images outline">
            <a:extLst>
              <a:ext uri="{FF2B5EF4-FFF2-40B4-BE49-F238E27FC236}">
                <a16:creationId xmlns:a16="http://schemas.microsoft.com/office/drawing/2014/main" id="{C8ED53C9-91CC-4B5D-2826-E5429AD8C40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38923" y="1660249"/>
            <a:ext cx="1848154" cy="1848154"/>
          </a:xfrm>
          <a:prstGeom prst="rect">
            <a:avLst/>
          </a:prstGeom>
        </p:spPr>
      </p:pic>
      <p:sp>
        <p:nvSpPr>
          <p:cNvPr id="7" name="TextBox 6">
            <a:extLst>
              <a:ext uri="{FF2B5EF4-FFF2-40B4-BE49-F238E27FC236}">
                <a16:creationId xmlns:a16="http://schemas.microsoft.com/office/drawing/2014/main" id="{FD0C5C95-289D-ABAB-76FB-0C10C0B529CA}"/>
              </a:ext>
            </a:extLst>
          </p:cNvPr>
          <p:cNvSpPr txBox="1"/>
          <p:nvPr/>
        </p:nvSpPr>
        <p:spPr>
          <a:xfrm>
            <a:off x="758757" y="4772581"/>
            <a:ext cx="10875524" cy="1391407"/>
          </a:xfrm>
          <a:prstGeom prst="rect">
            <a:avLst/>
          </a:prstGeom>
          <a:noFill/>
        </p:spPr>
        <p:txBody>
          <a:bodyPr wrap="square" rtlCol="0">
            <a:spAutoFit/>
          </a:bodyPr>
          <a:lstStyle/>
          <a:p>
            <a:pPr marL="0" indent="0">
              <a:lnSpc>
                <a:spcPct val="120000"/>
              </a:lnSpc>
              <a:buNone/>
            </a:pPr>
            <a:r>
              <a:rPr lang="en-US" b="1" dirty="0"/>
              <a:t>Note: If this presentation is being given to multiple staff from the </a:t>
            </a:r>
            <a:r>
              <a:rPr lang="en-US" b="1" u="sng" dirty="0"/>
              <a:t>same</a:t>
            </a:r>
            <a:r>
              <a:rPr lang="en-US" b="1" dirty="0"/>
              <a:t> host, it is helpful to tailor items to their specific space and provide background on how/why the partnership was formed between the host and managing organization to offer CDEs. For example, does the host have any initiatives they are taking on to further support workforce development in the region beyond offering CDEs?</a:t>
            </a:r>
          </a:p>
        </p:txBody>
      </p:sp>
    </p:spTree>
    <p:extLst>
      <p:ext uri="{BB962C8B-B14F-4D97-AF65-F5344CB8AC3E}">
        <p14:creationId xmlns:p14="http://schemas.microsoft.com/office/powerpoint/2010/main" val="499988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Participant Background</a:t>
            </a:r>
          </a:p>
        </p:txBody>
      </p:sp>
      <p:sp>
        <p:nvSpPr>
          <p:cNvPr id="3" name="Content Placeholder 2"/>
          <p:cNvSpPr>
            <a:spLocks noGrp="1"/>
          </p:cNvSpPr>
          <p:nvPr>
            <p:ph sz="half" idx="1"/>
          </p:nvPr>
        </p:nvSpPr>
        <p:spPr>
          <a:xfrm>
            <a:off x="838200" y="1825625"/>
            <a:ext cx="5679332" cy="4351338"/>
          </a:xfrm>
        </p:spPr>
        <p:txBody>
          <a:bodyPr>
            <a:normAutofit/>
          </a:bodyPr>
          <a:lstStyle/>
          <a:p>
            <a:pPr marL="0" indent="0">
              <a:buNone/>
            </a:pPr>
            <a:r>
              <a:rPr lang="en-US" sz="2400" dirty="0"/>
              <a:t>Use this space to provide information about participants</a:t>
            </a:r>
          </a:p>
          <a:p>
            <a:pPr lvl="1"/>
            <a:r>
              <a:rPr lang="en-US" dirty="0"/>
              <a:t>Something they all have in common? (Example: All high school seniors, enrolled in a particular course/program, completed a particular training/certification, etc.)</a:t>
            </a:r>
          </a:p>
          <a:p>
            <a:pPr lvl="1"/>
            <a:r>
              <a:rPr lang="en-US" dirty="0"/>
              <a:t>Prior work-based learning experiences?</a:t>
            </a:r>
          </a:p>
          <a:p>
            <a:pPr lvl="1"/>
            <a:r>
              <a:rPr lang="en-US" dirty="0"/>
              <a:t>How they are prepared and supported to enter into a CDE</a:t>
            </a:r>
          </a:p>
        </p:txBody>
      </p:sp>
      <p:sp>
        <p:nvSpPr>
          <p:cNvPr id="7" name="Content Placeholder 5">
            <a:extLst>
              <a:ext uri="{FF2B5EF4-FFF2-40B4-BE49-F238E27FC236}">
                <a16:creationId xmlns:a16="http://schemas.microsoft.com/office/drawing/2014/main" id="{5017C329-B6FC-834D-F1F9-DB3BDFD83333}"/>
              </a:ext>
            </a:extLst>
          </p:cNvPr>
          <p:cNvSpPr>
            <a:spLocks noGrp="1"/>
          </p:cNvSpPr>
          <p:nvPr>
            <p:ph sz="half" idx="2"/>
          </p:nvPr>
        </p:nvSpPr>
        <p:spPr>
          <a:xfrm>
            <a:off x="6415391" y="4200734"/>
            <a:ext cx="5181600" cy="489558"/>
          </a:xfrm>
        </p:spPr>
        <p:txBody>
          <a:bodyPr>
            <a:normAutofit/>
          </a:bodyPr>
          <a:lstStyle/>
          <a:p>
            <a:pPr marL="0" indent="0" algn="ctr">
              <a:lnSpc>
                <a:spcPct val="120000"/>
              </a:lnSpc>
              <a:buNone/>
            </a:pPr>
            <a:r>
              <a:rPr lang="en-US" sz="1800" dirty="0"/>
              <a:t>[photos of Participants]</a:t>
            </a:r>
          </a:p>
        </p:txBody>
      </p:sp>
      <p:pic>
        <p:nvPicPr>
          <p:cNvPr id="8" name="Graphic 7" descr="Images outline">
            <a:extLst>
              <a:ext uri="{FF2B5EF4-FFF2-40B4-BE49-F238E27FC236}">
                <a16:creationId xmlns:a16="http://schemas.microsoft.com/office/drawing/2014/main" id="{27CD2522-7947-5A2A-7737-CCA558CFCE8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82114" y="2282819"/>
            <a:ext cx="1848154" cy="1848154"/>
          </a:xfrm>
          <a:prstGeom prst="rect">
            <a:avLst/>
          </a:prstGeom>
        </p:spPr>
      </p:pic>
    </p:spTree>
    <p:extLst>
      <p:ext uri="{BB962C8B-B14F-4D97-AF65-F5344CB8AC3E}">
        <p14:creationId xmlns:p14="http://schemas.microsoft.com/office/powerpoint/2010/main" val="4271977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Former Host/Participant Testimonial</a:t>
            </a:r>
          </a:p>
        </p:txBody>
      </p:sp>
      <p:sp>
        <p:nvSpPr>
          <p:cNvPr id="5" name="Content Placeholder 4"/>
          <p:cNvSpPr>
            <a:spLocks noGrp="1"/>
          </p:cNvSpPr>
          <p:nvPr>
            <p:ph idx="1"/>
          </p:nvPr>
        </p:nvSpPr>
        <p:spPr/>
        <p:txBody>
          <a:bodyPr/>
          <a:lstStyle/>
          <a:p>
            <a:pPr marL="0" indent="0">
              <a:buNone/>
            </a:pPr>
            <a:r>
              <a:rPr lang="en-US" dirty="0"/>
              <a:t>Before diving into the details of the CDE and role of host staff, it can be helpful to provide some testimonial in the form of quotes, videos, or photos that showcases the impact a CDE has had on both hosts and participants</a:t>
            </a:r>
          </a:p>
        </p:txBody>
      </p:sp>
    </p:spTree>
    <p:extLst>
      <p:ext uri="{BB962C8B-B14F-4D97-AF65-F5344CB8AC3E}">
        <p14:creationId xmlns:p14="http://schemas.microsoft.com/office/powerpoint/2010/main" val="3088421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to Expect From the CDE</a:t>
            </a:r>
          </a:p>
        </p:txBody>
      </p:sp>
      <p:sp>
        <p:nvSpPr>
          <p:cNvPr id="3" name="Content Placeholder 2"/>
          <p:cNvSpPr>
            <a:spLocks noGrp="1"/>
          </p:cNvSpPr>
          <p:nvPr>
            <p:ph idx="1"/>
          </p:nvPr>
        </p:nvSpPr>
        <p:spPr/>
        <p:txBody>
          <a:bodyPr>
            <a:normAutofit/>
          </a:bodyPr>
          <a:lstStyle/>
          <a:p>
            <a:pPr marL="0" indent="0">
              <a:buNone/>
            </a:pPr>
            <a:r>
              <a:rPr lang="en-US" dirty="0"/>
              <a:t>Use this space to describe:</a:t>
            </a:r>
          </a:p>
          <a:p>
            <a:pPr lvl="1"/>
            <a:r>
              <a:rPr lang="en-US" dirty="0"/>
              <a:t>The participants’ schedule and hours at the host site</a:t>
            </a:r>
          </a:p>
          <a:p>
            <a:pPr lvl="1"/>
            <a:r>
              <a:rPr lang="en-US" dirty="0"/>
              <a:t>Supports provided from the managing organization </a:t>
            </a:r>
          </a:p>
          <a:p>
            <a:pPr lvl="2"/>
            <a:r>
              <a:rPr lang="en-US" dirty="0"/>
              <a:t>The point of contact</a:t>
            </a:r>
          </a:p>
          <a:p>
            <a:pPr lvl="2"/>
            <a:r>
              <a:rPr lang="en-US" dirty="0"/>
              <a:t>Resources for engagement, regular check-ins, etc.</a:t>
            </a:r>
          </a:p>
          <a:p>
            <a:pPr lvl="1"/>
            <a:r>
              <a:rPr lang="en-US" dirty="0"/>
              <a:t>Information on any required events or activities </a:t>
            </a:r>
          </a:p>
          <a:p>
            <a:pPr lvl="2"/>
            <a:r>
              <a:rPr lang="en-US" dirty="0"/>
              <a:t>Site visits, professional skills assessment, etc.</a:t>
            </a:r>
          </a:p>
          <a:p>
            <a:pPr lvl="1"/>
            <a:r>
              <a:rPr lang="en-US" dirty="0"/>
              <a:t>Any professional development trainings or engagement opportunities for hosts provided by managing organizations </a:t>
            </a:r>
          </a:p>
        </p:txBody>
      </p:sp>
    </p:spTree>
    <p:extLst>
      <p:ext uri="{BB962C8B-B14F-4D97-AF65-F5344CB8AC3E}">
        <p14:creationId xmlns:p14="http://schemas.microsoft.com/office/powerpoint/2010/main" val="3254711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 of Host Staff</a:t>
            </a:r>
          </a:p>
        </p:txBody>
      </p:sp>
      <p:sp>
        <p:nvSpPr>
          <p:cNvPr id="3" name="Content Placeholder 2"/>
          <p:cNvSpPr>
            <a:spLocks noGrp="1"/>
          </p:cNvSpPr>
          <p:nvPr>
            <p:ph idx="1"/>
          </p:nvPr>
        </p:nvSpPr>
        <p:spPr/>
        <p:txBody>
          <a:bodyPr>
            <a:normAutofit/>
          </a:bodyPr>
          <a:lstStyle/>
          <a:p>
            <a:r>
              <a:rPr lang="en-US" dirty="0"/>
              <a:t>On-the-job supervisor</a:t>
            </a:r>
          </a:p>
          <a:p>
            <a:pPr marL="742950" lvl="1" indent="-285750"/>
            <a:r>
              <a:rPr lang="en-US" dirty="0"/>
              <a:t>Assign tasks</a:t>
            </a:r>
          </a:p>
          <a:p>
            <a:pPr marL="742950" lvl="1" indent="-285750"/>
            <a:r>
              <a:rPr lang="en-US" dirty="0"/>
              <a:t>Verify attendance and hours completed</a:t>
            </a:r>
          </a:p>
          <a:p>
            <a:pPr marL="285750" indent="-285750"/>
            <a:r>
              <a:rPr lang="en-US" dirty="0"/>
              <a:t>Supports participant’s personal &amp; professional development</a:t>
            </a:r>
          </a:p>
          <a:p>
            <a:pPr marL="742950" lvl="1" indent="-285750"/>
            <a:r>
              <a:rPr lang="en-US" dirty="0"/>
              <a:t>Incorporates them into company culture</a:t>
            </a:r>
          </a:p>
          <a:p>
            <a:pPr marL="742950" lvl="1" indent="-285750"/>
            <a:r>
              <a:rPr lang="en-US" dirty="0"/>
              <a:t>Guides through an authentic professional experience</a:t>
            </a:r>
          </a:p>
          <a:p>
            <a:pPr marL="742950" lvl="1" indent="-285750"/>
            <a:r>
              <a:rPr lang="en-US" dirty="0"/>
              <a:t>Participates in goal setting and expectations</a:t>
            </a:r>
          </a:p>
          <a:p>
            <a:pPr marL="742950" lvl="1" indent="-285750"/>
            <a:r>
              <a:rPr lang="en-US" dirty="0"/>
              <a:t>Reflects on career pathway options and how experience informs</a:t>
            </a:r>
          </a:p>
          <a:p>
            <a:pPr marL="742950" lvl="1" indent="-285750"/>
            <a:r>
              <a:rPr lang="en-US" dirty="0"/>
              <a:t>Provides constructive feedback and assessment</a:t>
            </a:r>
          </a:p>
        </p:txBody>
      </p:sp>
    </p:spTree>
    <p:extLst>
      <p:ext uri="{BB962C8B-B14F-4D97-AF65-F5344CB8AC3E}">
        <p14:creationId xmlns:p14="http://schemas.microsoft.com/office/powerpoint/2010/main" val="631582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a Strong CDE Supervisor</a:t>
            </a:r>
          </a:p>
        </p:txBody>
      </p:sp>
      <p:sp>
        <p:nvSpPr>
          <p:cNvPr id="3" name="Content Placeholder 2"/>
          <p:cNvSpPr>
            <a:spLocks noGrp="1"/>
          </p:cNvSpPr>
          <p:nvPr>
            <p:ph idx="1"/>
          </p:nvPr>
        </p:nvSpPr>
        <p:spPr/>
        <p:txBody>
          <a:bodyPr>
            <a:normAutofit lnSpcReduction="10000"/>
          </a:bodyPr>
          <a:lstStyle/>
          <a:p>
            <a:pPr marL="285750" indent="-285750"/>
            <a:r>
              <a:rPr lang="en-US" dirty="0"/>
              <a:t>They work in teams; participants interact with a variety of staff</a:t>
            </a:r>
          </a:p>
          <a:p>
            <a:pPr marL="285750" indent="-285750"/>
            <a:r>
              <a:rPr lang="en-US" dirty="0"/>
              <a:t>They provide participants with sufficient work</a:t>
            </a:r>
          </a:p>
          <a:p>
            <a:pPr marL="285750" indent="-285750"/>
            <a:r>
              <a:rPr lang="en-US" dirty="0"/>
              <a:t>They make all tasks important and connected to larger scope of host</a:t>
            </a:r>
          </a:p>
          <a:p>
            <a:pPr marL="285750" indent="-285750"/>
            <a:r>
              <a:rPr lang="en-US" dirty="0"/>
              <a:t>They are willing to coach and provide structure</a:t>
            </a:r>
          </a:p>
          <a:p>
            <a:pPr marL="285750" indent="-285750"/>
            <a:r>
              <a:rPr lang="en-US" dirty="0"/>
              <a:t>They provide participants with honest and constructive feedback</a:t>
            </a:r>
          </a:p>
          <a:p>
            <a:pPr marL="0" indent="0">
              <a:buNone/>
            </a:pPr>
            <a:endParaRPr lang="en-US" dirty="0"/>
          </a:p>
          <a:p>
            <a:pPr marL="0" indent="0">
              <a:buNone/>
            </a:pPr>
            <a:r>
              <a:rPr lang="en-US" b="1" dirty="0"/>
              <a:t>Note: If a host is taking a cohort of participants and multiple host staff are serving as supervisors, it is helpful to spend time having them discuss and brainstorm together different ways they are going to support participants (how will they welcome/orient them, what tasks and projects are they thinking to provide, plan for training and supports, etc.)</a:t>
            </a:r>
          </a:p>
        </p:txBody>
      </p:sp>
    </p:spTree>
    <p:extLst>
      <p:ext uri="{BB962C8B-B14F-4D97-AF65-F5344CB8AC3E}">
        <p14:creationId xmlns:p14="http://schemas.microsoft.com/office/powerpoint/2010/main" val="2643307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Days of the CDE</a:t>
            </a:r>
          </a:p>
        </p:txBody>
      </p:sp>
      <p:sp>
        <p:nvSpPr>
          <p:cNvPr id="3" name="Content Placeholder 2"/>
          <p:cNvSpPr>
            <a:spLocks noGrp="1"/>
          </p:cNvSpPr>
          <p:nvPr>
            <p:ph idx="1"/>
          </p:nvPr>
        </p:nvSpPr>
        <p:spPr>
          <a:xfrm>
            <a:off x="838200" y="1536970"/>
            <a:ext cx="10515600" cy="4639993"/>
          </a:xfrm>
        </p:spPr>
        <p:txBody>
          <a:bodyPr>
            <a:noAutofit/>
          </a:bodyPr>
          <a:lstStyle/>
          <a:p>
            <a:pPr marL="0" indent="0">
              <a:buNone/>
            </a:pPr>
            <a:r>
              <a:rPr lang="en-US" dirty="0"/>
              <a:t>Ensure host staff consider first-day orientation requirements (covered in more detail in the orientation handout):</a:t>
            </a:r>
          </a:p>
          <a:p>
            <a:pPr marL="742950" lvl="1" indent="-285750"/>
            <a:r>
              <a:rPr lang="en-US" dirty="0"/>
              <a:t>Determine preferred communication style with participant (for absences, running late, etc.)</a:t>
            </a:r>
          </a:p>
          <a:p>
            <a:pPr marL="742950" lvl="1" indent="-285750"/>
            <a:r>
              <a:rPr lang="en-US" dirty="0"/>
              <a:t>Schedule a weekly check-in time</a:t>
            </a:r>
          </a:p>
          <a:p>
            <a:pPr marL="742950" lvl="1" indent="-285750"/>
            <a:r>
              <a:rPr lang="en-US" dirty="0"/>
              <a:t>Set expectations for:</a:t>
            </a:r>
          </a:p>
          <a:p>
            <a:pPr marL="1200150" lvl="2" indent="-285750"/>
            <a:r>
              <a:rPr lang="en-US" dirty="0"/>
              <a:t>Appropriate attire</a:t>
            </a:r>
          </a:p>
          <a:p>
            <a:pPr marL="1200150" lvl="2" indent="-285750"/>
            <a:r>
              <a:rPr lang="en-US" dirty="0"/>
              <a:t>Clocking in &amp; out</a:t>
            </a:r>
          </a:p>
          <a:p>
            <a:pPr marL="1200150" lvl="2" indent="-285750"/>
            <a:r>
              <a:rPr lang="en-US" dirty="0"/>
              <a:t>Daily routines</a:t>
            </a:r>
          </a:p>
          <a:p>
            <a:pPr marL="742950" lvl="1" indent="-285750"/>
            <a:r>
              <a:rPr lang="en-US" dirty="0"/>
              <a:t>Detail specific jobsite needs: ID badge, desk space, forms to fill out</a:t>
            </a:r>
          </a:p>
        </p:txBody>
      </p:sp>
    </p:spTree>
    <p:extLst>
      <p:ext uri="{BB962C8B-B14F-4D97-AF65-F5344CB8AC3E}">
        <p14:creationId xmlns:p14="http://schemas.microsoft.com/office/powerpoint/2010/main" val="2053700917"/>
      </p:ext>
    </p:extLst>
  </p:cSld>
  <p:clrMapOvr>
    <a:masterClrMapping/>
  </p:clrMapOvr>
</p:sld>
</file>

<file path=ppt/theme/theme1.xml><?xml version="1.0" encoding="utf-8"?>
<a:theme xmlns:a="http://schemas.openxmlformats.org/drawingml/2006/main" name="Office Theme">
  <a:themeElements>
    <a:clrScheme name="EdSystems">
      <a:dk1>
        <a:sysClr val="windowText" lastClr="000000"/>
      </a:dk1>
      <a:lt1>
        <a:sysClr val="window" lastClr="FFFFFF"/>
      </a:lt1>
      <a:dk2>
        <a:srgbClr val="004976"/>
      </a:dk2>
      <a:lt2>
        <a:srgbClr val="F2F2F2"/>
      </a:lt2>
      <a:accent1>
        <a:srgbClr val="0077A8"/>
      </a:accent1>
      <a:accent2>
        <a:srgbClr val="27BDBC"/>
      </a:accent2>
      <a:accent3>
        <a:srgbClr val="91EA92"/>
      </a:accent3>
      <a:accent4>
        <a:srgbClr val="F6D55C"/>
      </a:accent4>
      <a:accent5>
        <a:srgbClr val="FF931E"/>
      </a:accent5>
      <a:accent6>
        <a:srgbClr val="666666"/>
      </a:accent6>
      <a:hlink>
        <a:srgbClr val="0077A8"/>
      </a:hlink>
      <a:folHlink>
        <a:srgbClr val="0077A8"/>
      </a:folHlink>
    </a:clrScheme>
    <a:fontScheme name="EdSystems - New">
      <a:majorFont>
        <a:latin typeface="Roboto"/>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TotalTime>
  <Words>838</Words>
  <Application>Microsoft Office PowerPoint</Application>
  <PresentationFormat>Widescreen</PresentationFormat>
  <Paragraphs>72</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Roboto</vt:lpstr>
      <vt:lpstr>Office Theme</vt:lpstr>
      <vt:lpstr>Host Orientation for CDE</vt:lpstr>
      <vt:lpstr>[Career Development Experience Program] Orientation</vt:lpstr>
      <vt:lpstr>Managing Organization Background</vt:lpstr>
      <vt:lpstr>Participant Background</vt:lpstr>
      <vt:lpstr>Former Host/Participant Testimonial</vt:lpstr>
      <vt:lpstr>What to Expect From the CDE</vt:lpstr>
      <vt:lpstr>Role of Host Staff</vt:lpstr>
      <vt:lpstr>Characteristics of a Strong CDE Supervisor</vt:lpstr>
      <vt:lpstr>First Days of the CDE</vt:lpstr>
      <vt:lpstr>Organization Policies &amp; Procedures </vt:lpstr>
      <vt:lpstr>Insights/Advice of Experienced CDE Host Staff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Participant Presentation on their CDE</dc:title>
  <dc:creator>Heather Penczak</dc:creator>
  <cp:lastModifiedBy>Sarah Clark</cp:lastModifiedBy>
  <cp:revision>6</cp:revision>
  <dcterms:created xsi:type="dcterms:W3CDTF">2019-10-21T19:31:04Z</dcterms:created>
  <dcterms:modified xsi:type="dcterms:W3CDTF">2023-08-08T20:24:06Z</dcterms:modified>
</cp:coreProperties>
</file>